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0907713" cy="7775575"/>
  <p:notesSz cx="9929813" cy="6797675"/>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1723">
          <p15:clr>
            <a:srgbClr val="A4A3A4"/>
          </p15:clr>
        </p15:guide>
        <p15:guide id="2" pos="5148">
          <p15:clr>
            <a:srgbClr val="A4A3A4"/>
          </p15:clr>
        </p15:guide>
        <p15:guide id="3" orient="horz" pos="2449">
          <p15:clr>
            <a:srgbClr val="A4A3A4"/>
          </p15:clr>
        </p15:guide>
        <p15:guide id="4" orient="horz" pos="36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zer, Nicolae - 53344 St. Suitbertus Heiligenhaus" initials="NN-5SSH" lastIdx="0" clrIdx="0">
    <p:extLst>
      <p:ext uri="{19B8F6BF-5375-455C-9EA6-DF929625EA0E}">
        <p15:presenceInfo xmlns:p15="http://schemas.microsoft.com/office/powerpoint/2012/main" userId="Nuszer, Nicolae - 53344 St. Suitbertus Heiligenh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608" y="66"/>
      </p:cViewPr>
      <p:guideLst>
        <p:guide pos="1723"/>
        <p:guide pos="5148"/>
        <p:guide orient="horz" pos="2449"/>
        <p:guide orient="horz" pos="366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818079" y="1272531"/>
            <a:ext cx="9271556" cy="2707052"/>
          </a:xfrm>
        </p:spPr>
        <p:txBody>
          <a:bodyPr anchor="b"/>
          <a:lstStyle>
            <a:lvl1pPr algn="ctr">
              <a:defRPr sz="6800"/>
            </a:lvl1pPr>
          </a:lstStyle>
          <a:p>
            <a:pPr>
              <a:defRPr/>
            </a:pPr>
            <a:r>
              <a:rPr lang="de-DE"/>
              <a:t>Mastertitelformat bearbeiten</a:t>
            </a:r>
            <a:endParaRPr lang="en-US"/>
          </a:p>
        </p:txBody>
      </p:sp>
      <p:sp>
        <p:nvSpPr>
          <p:cNvPr id="3" name="Subtitle 2"/>
          <p:cNvSpPr>
            <a:spLocks noGrp="1"/>
          </p:cNvSpPr>
          <p:nvPr>
            <p:ph type="subTitle" idx="1"/>
          </p:nvPr>
        </p:nvSpPr>
        <p:spPr bwMode="auto">
          <a:xfrm>
            <a:off x="1363464" y="4083977"/>
            <a:ext cx="8180785" cy="1877297"/>
          </a:xfrm>
        </p:spPr>
        <p:txBody>
          <a:bodyPr/>
          <a:lstStyle>
            <a:lvl1pPr marL="0" indent="0" algn="ctr">
              <a:buNone/>
              <a:defRPr sz="2700"/>
            </a:lvl1pPr>
            <a:lvl2pPr marL="518373" indent="0" algn="ctr">
              <a:buNone/>
              <a:defRPr sz="2250"/>
            </a:lvl2pPr>
            <a:lvl3pPr marL="1036747" indent="0" algn="ctr">
              <a:buNone/>
              <a:defRPr sz="2050"/>
            </a:lvl3pPr>
            <a:lvl4pPr marL="1555120" indent="0" algn="ctr">
              <a:buNone/>
              <a:defRPr sz="1800"/>
            </a:lvl4pPr>
            <a:lvl5pPr marL="2073493" indent="0" algn="ctr">
              <a:buNone/>
              <a:defRPr sz="1800"/>
            </a:lvl5pPr>
            <a:lvl6pPr marL="2591867" indent="0" algn="ctr">
              <a:buNone/>
              <a:defRPr sz="1800"/>
            </a:lvl6pPr>
            <a:lvl7pPr marL="3110240" indent="0" algn="ctr">
              <a:buNone/>
              <a:defRPr sz="1800"/>
            </a:lvl7pPr>
            <a:lvl8pPr marL="3628614" indent="0" algn="ctr">
              <a:buNone/>
              <a:defRPr sz="1800"/>
            </a:lvl8pPr>
            <a:lvl9pPr marL="4146987" indent="0" algn="ctr">
              <a:buNone/>
              <a:defRPr sz="1800"/>
            </a:lvl9pPr>
          </a:lstStyle>
          <a:p>
            <a:pPr>
              <a:defRPr/>
            </a:pPr>
            <a:r>
              <a:rPr lang="de-DE"/>
              <a:t>Master-Untertitelformat bearbeiten</a:t>
            </a:r>
            <a:endParaRPr lang="en-US"/>
          </a:p>
        </p:txBody>
      </p:sp>
      <p:sp>
        <p:nvSpPr>
          <p:cNvPr id="4" name="Date Placeholder 3"/>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805833" y="413978"/>
            <a:ext cx="2351976" cy="6589440"/>
          </a:xfrm>
        </p:spPr>
        <p:txBody>
          <a:bodyPr vert="eaVert"/>
          <a:lstStyle/>
          <a:p>
            <a:pPr>
              <a:defRPr/>
            </a:pPr>
            <a:r>
              <a:rPr lang="de-DE"/>
              <a:t>Mastertitelformat bearbeiten</a:t>
            </a:r>
            <a:endParaRPr lang="en-US"/>
          </a:p>
        </p:txBody>
      </p:sp>
      <p:sp>
        <p:nvSpPr>
          <p:cNvPr id="3" name="Vertical Text Placeholder 2"/>
          <p:cNvSpPr>
            <a:spLocks noGrp="1"/>
          </p:cNvSpPr>
          <p:nvPr>
            <p:ph type="body" orient="vert" idx="1"/>
          </p:nvPr>
        </p:nvSpPr>
        <p:spPr bwMode="auto">
          <a:xfrm>
            <a:off x="749906" y="413978"/>
            <a:ext cx="6919580" cy="6589440"/>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44225" y="1938496"/>
            <a:ext cx="9407902" cy="3234423"/>
          </a:xfrm>
        </p:spPr>
        <p:txBody>
          <a:bodyPr anchor="b"/>
          <a:lstStyle>
            <a:lvl1pPr>
              <a:defRPr sz="6800"/>
            </a:lvl1pPr>
          </a:lstStyle>
          <a:p>
            <a:pPr>
              <a:defRPr/>
            </a:pPr>
            <a:r>
              <a:rPr lang="de-DE"/>
              <a:t>Mastertitelformat bearbeiten</a:t>
            </a:r>
            <a:endParaRPr lang="en-US"/>
          </a:p>
        </p:txBody>
      </p:sp>
      <p:sp>
        <p:nvSpPr>
          <p:cNvPr id="3" name="Text Placeholder 2"/>
          <p:cNvSpPr>
            <a:spLocks noGrp="1"/>
          </p:cNvSpPr>
          <p:nvPr>
            <p:ph type="body" idx="1"/>
          </p:nvPr>
        </p:nvSpPr>
        <p:spPr bwMode="auto">
          <a:xfrm>
            <a:off x="744225" y="5203518"/>
            <a:ext cx="9407902" cy="1700906"/>
          </a:xfrm>
        </p:spPr>
        <p:txBody>
          <a:bodyPr/>
          <a:lstStyle>
            <a:lvl1pPr marL="0" indent="0">
              <a:buNone/>
              <a:defRPr sz="2700">
                <a:solidFill>
                  <a:schemeClr val="tx1"/>
                </a:solidFill>
              </a:defRPr>
            </a:lvl1pPr>
            <a:lvl2pPr marL="518373" indent="0">
              <a:buNone/>
              <a:defRPr sz="2250">
                <a:solidFill>
                  <a:schemeClr val="tx1">
                    <a:tint val="75000"/>
                  </a:schemeClr>
                </a:solidFill>
              </a:defRPr>
            </a:lvl2pPr>
            <a:lvl3pPr marL="1036747" indent="0">
              <a:buNone/>
              <a:defRPr sz="2050">
                <a:solidFill>
                  <a:schemeClr val="tx1">
                    <a:tint val="75000"/>
                  </a:schemeClr>
                </a:solidFill>
              </a:defRPr>
            </a:lvl3pPr>
            <a:lvl4pPr marL="1555120" indent="0">
              <a:buNone/>
              <a:defRPr sz="1800">
                <a:solidFill>
                  <a:schemeClr val="tx1">
                    <a:tint val="75000"/>
                  </a:schemeClr>
                </a:solidFill>
              </a:defRPr>
            </a:lvl4pPr>
            <a:lvl5pPr marL="2073493" indent="0">
              <a:buNone/>
              <a:defRPr sz="1800">
                <a:solidFill>
                  <a:schemeClr val="tx1">
                    <a:tint val="75000"/>
                  </a:schemeClr>
                </a:solidFill>
              </a:defRPr>
            </a:lvl5pPr>
            <a:lvl6pPr marL="2591867" indent="0">
              <a:buNone/>
              <a:defRPr sz="1800">
                <a:solidFill>
                  <a:schemeClr val="tx1">
                    <a:tint val="75000"/>
                  </a:schemeClr>
                </a:solidFill>
              </a:defRPr>
            </a:lvl6pPr>
            <a:lvl7pPr marL="3110240" indent="0">
              <a:buNone/>
              <a:defRPr sz="1800">
                <a:solidFill>
                  <a:schemeClr val="tx1">
                    <a:tint val="75000"/>
                  </a:schemeClr>
                </a:solidFill>
              </a:defRPr>
            </a:lvl7pPr>
            <a:lvl8pPr marL="3628614" indent="0">
              <a:buNone/>
              <a:defRPr sz="1800">
                <a:solidFill>
                  <a:schemeClr val="tx1">
                    <a:tint val="75000"/>
                  </a:schemeClr>
                </a:solidFill>
              </a:defRPr>
            </a:lvl8pPr>
            <a:lvl9pPr marL="4146987" indent="0">
              <a:buNone/>
              <a:defRPr sz="18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sz="half" idx="1"/>
          </p:nvPr>
        </p:nvSpPr>
        <p:spPr bwMode="auto">
          <a:xfrm>
            <a:off x="749905" y="2069887"/>
            <a:ext cx="4635778" cy="493353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5522030" y="2069887"/>
            <a:ext cx="4635778" cy="493353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1326" y="413979"/>
            <a:ext cx="9407902" cy="1502918"/>
          </a:xfrm>
        </p:spPr>
        <p:txBody>
          <a:bodyPr/>
          <a:lstStyle/>
          <a:p>
            <a:pPr>
              <a:defRPr/>
            </a:pPr>
            <a:r>
              <a:rPr lang="de-DE"/>
              <a:t>Mastertitelformat bearbeiten</a:t>
            </a:r>
            <a:endParaRPr lang="en-US"/>
          </a:p>
        </p:txBody>
      </p:sp>
      <p:sp>
        <p:nvSpPr>
          <p:cNvPr id="3" name="Text Placeholder 2"/>
          <p:cNvSpPr>
            <a:spLocks noGrp="1"/>
          </p:cNvSpPr>
          <p:nvPr>
            <p:ph type="body" idx="1"/>
          </p:nvPr>
        </p:nvSpPr>
        <p:spPr bwMode="auto">
          <a:xfrm>
            <a:off x="751327" y="1906097"/>
            <a:ext cx="4614473" cy="934148"/>
          </a:xfrm>
        </p:spPr>
        <p:txBody>
          <a:bodyPr anchor="b"/>
          <a:lstStyle>
            <a:lvl1pPr marL="0" indent="0">
              <a:buNone/>
              <a:defRPr sz="2700" b="1"/>
            </a:lvl1pPr>
            <a:lvl2pPr marL="518373" indent="0">
              <a:buNone/>
              <a:defRPr sz="2250" b="1"/>
            </a:lvl2pPr>
            <a:lvl3pPr marL="1036747" indent="0">
              <a:buNone/>
              <a:defRPr sz="2050" b="1"/>
            </a:lvl3pPr>
            <a:lvl4pPr marL="1555120" indent="0">
              <a:buNone/>
              <a:defRPr sz="1800" b="1"/>
            </a:lvl4pPr>
            <a:lvl5pPr marL="2073493" indent="0">
              <a:buNone/>
              <a:defRPr sz="1800" b="1"/>
            </a:lvl5pPr>
            <a:lvl6pPr marL="2591867" indent="0">
              <a:buNone/>
              <a:defRPr sz="1800" b="1"/>
            </a:lvl6pPr>
            <a:lvl7pPr marL="3110240" indent="0">
              <a:buNone/>
              <a:defRPr sz="1800" b="1"/>
            </a:lvl7pPr>
            <a:lvl8pPr marL="3628614" indent="0">
              <a:buNone/>
              <a:defRPr sz="1800" b="1"/>
            </a:lvl8pPr>
            <a:lvl9pPr marL="4146987" indent="0">
              <a:buNone/>
              <a:defRPr sz="1800" b="1"/>
            </a:lvl9pPr>
          </a:lstStyle>
          <a:p>
            <a:pPr lvl="0">
              <a:defRPr/>
            </a:pPr>
            <a:r>
              <a:rPr lang="de-DE"/>
              <a:t>Mastertextformat bearbeiten</a:t>
            </a:r>
            <a:endParaRPr/>
          </a:p>
        </p:txBody>
      </p:sp>
      <p:sp>
        <p:nvSpPr>
          <p:cNvPr id="4" name="Content Placeholder 3"/>
          <p:cNvSpPr>
            <a:spLocks noGrp="1"/>
          </p:cNvSpPr>
          <p:nvPr>
            <p:ph sz="half" idx="2"/>
          </p:nvPr>
        </p:nvSpPr>
        <p:spPr bwMode="auto">
          <a:xfrm>
            <a:off x="751327" y="2840245"/>
            <a:ext cx="4614473" cy="41775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5522030" y="1906097"/>
            <a:ext cx="4637199" cy="934148"/>
          </a:xfrm>
        </p:spPr>
        <p:txBody>
          <a:bodyPr anchor="b"/>
          <a:lstStyle>
            <a:lvl1pPr marL="0" indent="0">
              <a:buNone/>
              <a:defRPr sz="2700" b="1"/>
            </a:lvl1pPr>
            <a:lvl2pPr marL="518373" indent="0">
              <a:buNone/>
              <a:defRPr sz="2250" b="1"/>
            </a:lvl2pPr>
            <a:lvl3pPr marL="1036747" indent="0">
              <a:buNone/>
              <a:defRPr sz="2050" b="1"/>
            </a:lvl3pPr>
            <a:lvl4pPr marL="1555120" indent="0">
              <a:buNone/>
              <a:defRPr sz="1800" b="1"/>
            </a:lvl4pPr>
            <a:lvl5pPr marL="2073493" indent="0">
              <a:buNone/>
              <a:defRPr sz="1800" b="1"/>
            </a:lvl5pPr>
            <a:lvl6pPr marL="2591867" indent="0">
              <a:buNone/>
              <a:defRPr sz="1800" b="1"/>
            </a:lvl6pPr>
            <a:lvl7pPr marL="3110240" indent="0">
              <a:buNone/>
              <a:defRPr sz="1800" b="1"/>
            </a:lvl7pPr>
            <a:lvl8pPr marL="3628614" indent="0">
              <a:buNone/>
              <a:defRPr sz="1800" b="1"/>
            </a:lvl8pPr>
            <a:lvl9pPr marL="4146987" indent="0">
              <a:buNone/>
              <a:defRPr sz="1800" b="1"/>
            </a:lvl9pPr>
          </a:lstStyle>
          <a:p>
            <a:pPr lvl="0">
              <a:defRPr/>
            </a:pPr>
            <a:r>
              <a:rPr lang="de-DE"/>
              <a:t>Mastertextformat bearbeiten</a:t>
            </a:r>
            <a:endParaRPr/>
          </a:p>
        </p:txBody>
      </p:sp>
      <p:sp>
        <p:nvSpPr>
          <p:cNvPr id="6" name="Content Placeholder 5"/>
          <p:cNvSpPr>
            <a:spLocks noGrp="1"/>
          </p:cNvSpPr>
          <p:nvPr>
            <p:ph sz="quarter" idx="4"/>
          </p:nvPr>
        </p:nvSpPr>
        <p:spPr bwMode="auto">
          <a:xfrm>
            <a:off x="5522030" y="2840245"/>
            <a:ext cx="4637199" cy="41775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1326" y="518372"/>
            <a:ext cx="3518021" cy="1814301"/>
          </a:xfrm>
        </p:spPr>
        <p:txBody>
          <a:bodyPr anchor="b"/>
          <a:lstStyle>
            <a:lvl1pPr>
              <a:defRPr sz="3650"/>
            </a:lvl1pPr>
          </a:lstStyle>
          <a:p>
            <a:pPr>
              <a:defRPr/>
            </a:pPr>
            <a:r>
              <a:rPr lang="de-DE"/>
              <a:t>Mastertitelformat bearbeiten</a:t>
            </a:r>
            <a:endParaRPr lang="en-US"/>
          </a:p>
        </p:txBody>
      </p:sp>
      <p:sp>
        <p:nvSpPr>
          <p:cNvPr id="3" name="Content Placeholder 2"/>
          <p:cNvSpPr>
            <a:spLocks noGrp="1"/>
          </p:cNvSpPr>
          <p:nvPr>
            <p:ph idx="1"/>
          </p:nvPr>
        </p:nvSpPr>
        <p:spPr bwMode="auto">
          <a:xfrm>
            <a:off x="4637199" y="1119540"/>
            <a:ext cx="5522030" cy="5525697"/>
          </a:xfrm>
        </p:spPr>
        <p:txBody>
          <a:bodyPr/>
          <a:lstStyle>
            <a:lvl1pPr>
              <a:defRPr sz="3650"/>
            </a:lvl1pPr>
            <a:lvl2pPr>
              <a:defRPr sz="3200"/>
            </a:lvl2pPr>
            <a:lvl3pPr>
              <a:defRPr sz="2700"/>
            </a:lvl3pPr>
            <a:lvl4pPr>
              <a:defRPr sz="2250"/>
            </a:lvl4pPr>
            <a:lvl5pPr>
              <a:defRPr sz="2250"/>
            </a:lvl5pPr>
            <a:lvl6pPr>
              <a:defRPr sz="2250"/>
            </a:lvl6pPr>
            <a:lvl7pPr>
              <a:defRPr sz="2250"/>
            </a:lvl7pPr>
            <a:lvl8pPr>
              <a:defRPr sz="2250"/>
            </a:lvl8pPr>
            <a:lvl9pPr>
              <a:defRPr sz="225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751326" y="2332673"/>
            <a:ext cx="3518021" cy="4321564"/>
          </a:xfrm>
        </p:spPr>
        <p:txBody>
          <a:bodyPr/>
          <a:lstStyle>
            <a:lvl1pPr marL="0" indent="0">
              <a:buNone/>
              <a:defRPr sz="1800"/>
            </a:lvl1pPr>
            <a:lvl2pPr marL="518373" indent="0">
              <a:buNone/>
              <a:defRPr sz="1600"/>
            </a:lvl2pPr>
            <a:lvl3pPr marL="1036747" indent="0">
              <a:buNone/>
              <a:defRPr sz="1350"/>
            </a:lvl3pPr>
            <a:lvl4pPr marL="1555120" indent="0">
              <a:buNone/>
              <a:defRPr sz="1150"/>
            </a:lvl4pPr>
            <a:lvl5pPr marL="2073493" indent="0">
              <a:buNone/>
              <a:defRPr sz="1150"/>
            </a:lvl5pPr>
            <a:lvl6pPr marL="2591867" indent="0">
              <a:buNone/>
              <a:defRPr sz="1150"/>
            </a:lvl6pPr>
            <a:lvl7pPr marL="3110240" indent="0">
              <a:buNone/>
              <a:defRPr sz="1150"/>
            </a:lvl7pPr>
            <a:lvl8pPr marL="3628614" indent="0">
              <a:buNone/>
              <a:defRPr sz="1150"/>
            </a:lvl8pPr>
            <a:lvl9pPr marL="4146987" indent="0">
              <a:buNone/>
              <a:defRPr sz="115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51326" y="518372"/>
            <a:ext cx="3518021" cy="1814301"/>
          </a:xfrm>
        </p:spPr>
        <p:txBody>
          <a:bodyPr anchor="b"/>
          <a:lstStyle>
            <a:lvl1pPr>
              <a:defRPr sz="365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4637199" y="1119540"/>
            <a:ext cx="5522030" cy="5525697"/>
          </a:xfrm>
        </p:spPr>
        <p:txBody>
          <a:bodyPr anchor="t"/>
          <a:lstStyle>
            <a:lvl1pPr marL="0" indent="0">
              <a:buNone/>
              <a:defRPr sz="3650"/>
            </a:lvl1pPr>
            <a:lvl2pPr marL="518373" indent="0">
              <a:buNone/>
              <a:defRPr sz="3200"/>
            </a:lvl2pPr>
            <a:lvl3pPr marL="1036747" indent="0">
              <a:buNone/>
              <a:defRPr sz="2700"/>
            </a:lvl3pPr>
            <a:lvl4pPr marL="1555120" indent="0">
              <a:buNone/>
              <a:defRPr sz="2250"/>
            </a:lvl4pPr>
            <a:lvl5pPr marL="2073493" indent="0">
              <a:buNone/>
              <a:defRPr sz="2250"/>
            </a:lvl5pPr>
            <a:lvl6pPr marL="2591867" indent="0">
              <a:buNone/>
              <a:defRPr sz="2250"/>
            </a:lvl6pPr>
            <a:lvl7pPr marL="3110240" indent="0">
              <a:buNone/>
              <a:defRPr sz="2250"/>
            </a:lvl7pPr>
            <a:lvl8pPr marL="3628614" indent="0">
              <a:buNone/>
              <a:defRPr sz="2250"/>
            </a:lvl8pPr>
            <a:lvl9pPr marL="4146987" indent="0">
              <a:buNone/>
              <a:defRPr sz="225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751326" y="2332673"/>
            <a:ext cx="3518021" cy="4321564"/>
          </a:xfrm>
        </p:spPr>
        <p:txBody>
          <a:bodyPr/>
          <a:lstStyle>
            <a:lvl1pPr marL="0" indent="0">
              <a:buNone/>
              <a:defRPr sz="1800"/>
            </a:lvl1pPr>
            <a:lvl2pPr marL="518373" indent="0">
              <a:buNone/>
              <a:defRPr sz="1600"/>
            </a:lvl2pPr>
            <a:lvl3pPr marL="1036747" indent="0">
              <a:buNone/>
              <a:defRPr sz="1350"/>
            </a:lvl3pPr>
            <a:lvl4pPr marL="1555120" indent="0">
              <a:buNone/>
              <a:defRPr sz="1150"/>
            </a:lvl4pPr>
            <a:lvl5pPr marL="2073493" indent="0">
              <a:buNone/>
              <a:defRPr sz="1150"/>
            </a:lvl5pPr>
            <a:lvl6pPr marL="2591867" indent="0">
              <a:buNone/>
              <a:defRPr sz="1150"/>
            </a:lvl6pPr>
            <a:lvl7pPr marL="3110240" indent="0">
              <a:buNone/>
              <a:defRPr sz="1150"/>
            </a:lvl7pPr>
            <a:lvl8pPr marL="3628614" indent="0">
              <a:buNone/>
              <a:defRPr sz="1150"/>
            </a:lvl8pPr>
            <a:lvl9pPr marL="4146987" indent="0">
              <a:buNone/>
              <a:defRPr sz="115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4A1EBB25-8D98-EC48-912B-4EAE92ADF62D}" type="datetimeFigureOut">
              <a:rPr lang="de-DE"/>
              <a:t>04.11.2025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0810D3EE-DF13-0F43-B581-6C9BC0B8478F}"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749906" y="413979"/>
            <a:ext cx="9407902" cy="150291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3" name="Text Placeholder 2"/>
          <p:cNvSpPr>
            <a:spLocks noGrp="1"/>
          </p:cNvSpPr>
          <p:nvPr>
            <p:ph type="body" idx="1"/>
          </p:nvPr>
        </p:nvSpPr>
        <p:spPr bwMode="auto">
          <a:xfrm>
            <a:off x="749906" y="2069887"/>
            <a:ext cx="9407902" cy="4933530"/>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749905" y="7206808"/>
            <a:ext cx="2454235" cy="413977"/>
          </a:xfrm>
          <a:prstGeom prst="rect">
            <a:avLst/>
          </a:prstGeom>
        </p:spPr>
        <p:txBody>
          <a:bodyPr vert="horz" lIns="91440" tIns="45720" rIns="91440" bIns="45720" rtlCol="0" anchor="ctr"/>
          <a:lstStyle>
            <a:lvl1pPr algn="l">
              <a:defRPr sz="1350">
                <a:solidFill>
                  <a:schemeClr val="tx1">
                    <a:tint val="75000"/>
                  </a:schemeClr>
                </a:solidFill>
              </a:defRPr>
            </a:lvl1pPr>
          </a:lstStyle>
          <a:p>
            <a:pPr>
              <a:defRPr/>
            </a:pPr>
            <a:fld id="{4A1EBB25-8D98-EC48-912B-4EAE92ADF62D}" type="datetimeFigureOut">
              <a:rPr lang="de-DE"/>
              <a:t>04.11.2025</a:t>
            </a:fld>
            <a:endParaRPr lang="de-DE"/>
          </a:p>
        </p:txBody>
      </p:sp>
      <p:sp>
        <p:nvSpPr>
          <p:cNvPr id="5" name="Footer Placeholder 4"/>
          <p:cNvSpPr>
            <a:spLocks noGrp="1"/>
          </p:cNvSpPr>
          <p:nvPr>
            <p:ph type="ftr" sz="quarter" idx="3"/>
          </p:nvPr>
        </p:nvSpPr>
        <p:spPr bwMode="auto">
          <a:xfrm>
            <a:off x="3613180" y="7206808"/>
            <a:ext cx="3681353" cy="413977"/>
          </a:xfrm>
          <a:prstGeom prst="rect">
            <a:avLst/>
          </a:prstGeom>
        </p:spPr>
        <p:txBody>
          <a:bodyPr vert="horz" lIns="91440" tIns="45720" rIns="91440" bIns="45720" rtlCol="0" anchor="ctr"/>
          <a:lstStyle>
            <a:lvl1pPr algn="ctr">
              <a:defRPr sz="135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7703573" y="7206808"/>
            <a:ext cx="2454235" cy="413977"/>
          </a:xfrm>
          <a:prstGeom prst="rect">
            <a:avLst/>
          </a:prstGeom>
        </p:spPr>
        <p:txBody>
          <a:bodyPr vert="horz" lIns="91440" tIns="45720" rIns="91440" bIns="45720" rtlCol="0" anchor="ctr"/>
          <a:lstStyle>
            <a:lvl1pPr algn="r">
              <a:defRPr sz="1350">
                <a:solidFill>
                  <a:schemeClr val="tx1">
                    <a:tint val="75000"/>
                  </a:schemeClr>
                </a:solidFill>
              </a:defRPr>
            </a:lvl1pPr>
          </a:lstStyle>
          <a:p>
            <a:pPr>
              <a:defRPr/>
            </a:pPr>
            <a:fld id="{0810D3EE-DF13-0F43-B581-6C9BC0B8478F}"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36747">
        <a:lnSpc>
          <a:spcPct val="90000"/>
        </a:lnSpc>
        <a:spcBef>
          <a:spcPts val="0"/>
        </a:spcBef>
        <a:buNone/>
        <a:defRPr sz="5000">
          <a:solidFill>
            <a:schemeClr val="tx1"/>
          </a:solidFill>
          <a:latin typeface="+mj-lt"/>
          <a:ea typeface="+mj-ea"/>
          <a:cs typeface="+mj-cs"/>
        </a:defRPr>
      </a:lvl1pPr>
    </p:titleStyle>
    <p:bodyStyle>
      <a:lvl1pPr marL="259187" indent="-259187" algn="l" defTabSz="1036747">
        <a:lnSpc>
          <a:spcPct val="90000"/>
        </a:lnSpc>
        <a:spcBef>
          <a:spcPts val="1134"/>
        </a:spcBef>
        <a:buFont typeface="Arial"/>
        <a:buChar char="•"/>
        <a:defRPr sz="3200">
          <a:solidFill>
            <a:schemeClr val="tx1"/>
          </a:solidFill>
          <a:latin typeface="+mn-lt"/>
          <a:ea typeface="+mn-ea"/>
          <a:cs typeface="+mn-cs"/>
        </a:defRPr>
      </a:lvl1pPr>
      <a:lvl2pPr marL="777560" indent="-259187" algn="l" defTabSz="1036747">
        <a:lnSpc>
          <a:spcPct val="90000"/>
        </a:lnSpc>
        <a:spcBef>
          <a:spcPts val="567"/>
        </a:spcBef>
        <a:buFont typeface="Arial"/>
        <a:buChar char="•"/>
        <a:defRPr sz="2700">
          <a:solidFill>
            <a:schemeClr val="tx1"/>
          </a:solidFill>
          <a:latin typeface="+mn-lt"/>
          <a:ea typeface="+mn-ea"/>
          <a:cs typeface="+mn-cs"/>
        </a:defRPr>
      </a:lvl2pPr>
      <a:lvl3pPr marL="1295933" indent="-259187" algn="l" defTabSz="1036747">
        <a:lnSpc>
          <a:spcPct val="90000"/>
        </a:lnSpc>
        <a:spcBef>
          <a:spcPts val="567"/>
        </a:spcBef>
        <a:buFont typeface="Arial"/>
        <a:buChar char="•"/>
        <a:defRPr sz="2250">
          <a:solidFill>
            <a:schemeClr val="tx1"/>
          </a:solidFill>
          <a:latin typeface="+mn-lt"/>
          <a:ea typeface="+mn-ea"/>
          <a:cs typeface="+mn-cs"/>
        </a:defRPr>
      </a:lvl3pPr>
      <a:lvl4pPr marL="1814307" indent="-259187" algn="l" defTabSz="1036747">
        <a:lnSpc>
          <a:spcPct val="90000"/>
        </a:lnSpc>
        <a:spcBef>
          <a:spcPts val="567"/>
        </a:spcBef>
        <a:buFont typeface="Arial"/>
        <a:buChar char="•"/>
        <a:defRPr sz="2050">
          <a:solidFill>
            <a:schemeClr val="tx1"/>
          </a:solidFill>
          <a:latin typeface="+mn-lt"/>
          <a:ea typeface="+mn-ea"/>
          <a:cs typeface="+mn-cs"/>
        </a:defRPr>
      </a:lvl4pPr>
      <a:lvl5pPr marL="2332680" indent="-259187" algn="l" defTabSz="1036747">
        <a:lnSpc>
          <a:spcPct val="90000"/>
        </a:lnSpc>
        <a:spcBef>
          <a:spcPts val="567"/>
        </a:spcBef>
        <a:buFont typeface="Arial"/>
        <a:buChar char="•"/>
        <a:defRPr sz="2050">
          <a:solidFill>
            <a:schemeClr val="tx1"/>
          </a:solidFill>
          <a:latin typeface="+mn-lt"/>
          <a:ea typeface="+mn-ea"/>
          <a:cs typeface="+mn-cs"/>
        </a:defRPr>
      </a:lvl5pPr>
      <a:lvl6pPr marL="2851053" indent="-259187" algn="l" defTabSz="1036747">
        <a:lnSpc>
          <a:spcPct val="90000"/>
        </a:lnSpc>
        <a:spcBef>
          <a:spcPts val="567"/>
        </a:spcBef>
        <a:buFont typeface="Arial"/>
        <a:buChar char="•"/>
        <a:defRPr sz="2050">
          <a:solidFill>
            <a:schemeClr val="tx1"/>
          </a:solidFill>
          <a:latin typeface="+mn-lt"/>
          <a:ea typeface="+mn-ea"/>
          <a:cs typeface="+mn-cs"/>
        </a:defRPr>
      </a:lvl6pPr>
      <a:lvl7pPr marL="3369427" indent="-259187" algn="l" defTabSz="1036747">
        <a:lnSpc>
          <a:spcPct val="90000"/>
        </a:lnSpc>
        <a:spcBef>
          <a:spcPts val="567"/>
        </a:spcBef>
        <a:buFont typeface="Arial"/>
        <a:buChar char="•"/>
        <a:defRPr sz="2050">
          <a:solidFill>
            <a:schemeClr val="tx1"/>
          </a:solidFill>
          <a:latin typeface="+mn-lt"/>
          <a:ea typeface="+mn-ea"/>
          <a:cs typeface="+mn-cs"/>
        </a:defRPr>
      </a:lvl7pPr>
      <a:lvl8pPr marL="3887800" indent="-259187" algn="l" defTabSz="1036747">
        <a:lnSpc>
          <a:spcPct val="90000"/>
        </a:lnSpc>
        <a:spcBef>
          <a:spcPts val="567"/>
        </a:spcBef>
        <a:buFont typeface="Arial"/>
        <a:buChar char="•"/>
        <a:defRPr sz="2050">
          <a:solidFill>
            <a:schemeClr val="tx1"/>
          </a:solidFill>
          <a:latin typeface="+mn-lt"/>
          <a:ea typeface="+mn-ea"/>
          <a:cs typeface="+mn-cs"/>
        </a:defRPr>
      </a:lvl8pPr>
      <a:lvl9pPr marL="4406174" indent="-259187" algn="l" defTabSz="1036747">
        <a:lnSpc>
          <a:spcPct val="90000"/>
        </a:lnSpc>
        <a:spcBef>
          <a:spcPts val="567"/>
        </a:spcBef>
        <a:buFont typeface="Arial"/>
        <a:buChar char="•"/>
        <a:defRPr sz="2050">
          <a:solidFill>
            <a:schemeClr val="tx1"/>
          </a:solidFill>
          <a:latin typeface="+mn-lt"/>
          <a:ea typeface="+mn-ea"/>
          <a:cs typeface="+mn-cs"/>
        </a:defRPr>
      </a:lvl9pPr>
    </p:bodyStyle>
    <p:otherStyle>
      <a:defPPr>
        <a:defRPr lang="en-US"/>
      </a:defPPr>
      <a:lvl1pPr marL="0" algn="l" defTabSz="1036747">
        <a:defRPr sz="2050">
          <a:solidFill>
            <a:schemeClr val="tx1"/>
          </a:solidFill>
          <a:latin typeface="+mn-lt"/>
          <a:ea typeface="+mn-ea"/>
          <a:cs typeface="+mn-cs"/>
        </a:defRPr>
      </a:lvl1pPr>
      <a:lvl2pPr marL="518373" algn="l" defTabSz="1036747">
        <a:defRPr sz="2050">
          <a:solidFill>
            <a:schemeClr val="tx1"/>
          </a:solidFill>
          <a:latin typeface="+mn-lt"/>
          <a:ea typeface="+mn-ea"/>
          <a:cs typeface="+mn-cs"/>
        </a:defRPr>
      </a:lvl2pPr>
      <a:lvl3pPr marL="1036747" algn="l" defTabSz="1036747">
        <a:defRPr sz="2050">
          <a:solidFill>
            <a:schemeClr val="tx1"/>
          </a:solidFill>
          <a:latin typeface="+mn-lt"/>
          <a:ea typeface="+mn-ea"/>
          <a:cs typeface="+mn-cs"/>
        </a:defRPr>
      </a:lvl3pPr>
      <a:lvl4pPr marL="1555120" algn="l" defTabSz="1036747">
        <a:defRPr sz="2050">
          <a:solidFill>
            <a:schemeClr val="tx1"/>
          </a:solidFill>
          <a:latin typeface="+mn-lt"/>
          <a:ea typeface="+mn-ea"/>
          <a:cs typeface="+mn-cs"/>
        </a:defRPr>
      </a:lvl4pPr>
      <a:lvl5pPr marL="2073493" algn="l" defTabSz="1036747">
        <a:defRPr sz="2050">
          <a:solidFill>
            <a:schemeClr val="tx1"/>
          </a:solidFill>
          <a:latin typeface="+mn-lt"/>
          <a:ea typeface="+mn-ea"/>
          <a:cs typeface="+mn-cs"/>
        </a:defRPr>
      </a:lvl5pPr>
      <a:lvl6pPr marL="2591867" algn="l" defTabSz="1036747">
        <a:defRPr sz="2050">
          <a:solidFill>
            <a:schemeClr val="tx1"/>
          </a:solidFill>
          <a:latin typeface="+mn-lt"/>
          <a:ea typeface="+mn-ea"/>
          <a:cs typeface="+mn-cs"/>
        </a:defRPr>
      </a:lvl6pPr>
      <a:lvl7pPr marL="3110240" algn="l" defTabSz="1036747">
        <a:defRPr sz="2050">
          <a:solidFill>
            <a:schemeClr val="tx1"/>
          </a:solidFill>
          <a:latin typeface="+mn-lt"/>
          <a:ea typeface="+mn-ea"/>
          <a:cs typeface="+mn-cs"/>
        </a:defRPr>
      </a:lvl7pPr>
      <a:lvl8pPr marL="3628614" algn="l" defTabSz="1036747">
        <a:defRPr sz="2050">
          <a:solidFill>
            <a:schemeClr val="tx1"/>
          </a:solidFill>
          <a:latin typeface="+mn-lt"/>
          <a:ea typeface="+mn-ea"/>
          <a:cs typeface="+mn-cs"/>
        </a:defRPr>
      </a:lvl8pPr>
      <a:lvl9pPr marL="4146987" algn="l" defTabSz="1036747">
        <a:defRPr sz="20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999"/>
          </a:schemeClr>
        </a:solidFill>
        <a:effectLst/>
      </p:bgPr>
    </p:bg>
    <p:spTree>
      <p:nvGrpSpPr>
        <p:cNvPr id="1" name=""/>
        <p:cNvGrpSpPr/>
        <p:nvPr/>
      </p:nvGrpSpPr>
      <p:grpSpPr bwMode="auto">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3903305304"/>
              </p:ext>
            </p:extLst>
          </p:nvPr>
        </p:nvGraphicFramePr>
        <p:xfrm>
          <a:off x="3023882" y="4079781"/>
          <a:ext cx="4918704" cy="3928953"/>
        </p:xfrm>
        <a:graphic>
          <a:graphicData uri="http://schemas.openxmlformats.org/drawingml/2006/table">
            <a:tbl>
              <a:tblPr firstRow="1" firstCol="1" bandRow="1">
                <a:tableStyleId>{5C22544A-7EE6-4342-B048-85BDC9FD1C3A}</a:tableStyleId>
              </a:tblPr>
              <a:tblGrid>
                <a:gridCol w="4918704">
                  <a:extLst>
                    <a:ext uri="{9D8B030D-6E8A-4147-A177-3AD203B41FA5}">
                      <a16:colId xmlns:a16="http://schemas.microsoft.com/office/drawing/2014/main" val="20000"/>
                    </a:ext>
                  </a:extLst>
                </a:gridCol>
              </a:tblGrid>
              <a:tr h="3928953">
                <a:tc>
                  <a:txBody>
                    <a:bodyPr/>
                    <a:lstStyle/>
                    <a:p>
                      <a:pPr marL="0" marR="220980" algn="just" defTabSz="504000">
                        <a:lnSpc>
                          <a:spcPct val="107000"/>
                        </a:lnSpc>
                        <a:spcAft>
                          <a:spcPts val="800"/>
                        </a:spcAft>
                        <a:defRPr/>
                      </a:pPr>
                      <a:r>
                        <a:rPr lang="de-DE" sz="1000" b="0" dirty="0">
                          <a:solidFill>
                            <a:schemeClr val="tx1"/>
                          </a:solidFill>
                          <a:latin typeface="Segoe UI"/>
                          <a:cs typeface="Segoe UI"/>
                        </a:rPr>
                        <a:t>Liebe Leserinnen und Leser,</a:t>
                      </a:r>
                      <a:endParaRPr lang="de-DE" sz="900" b="0" dirty="0">
                        <a:solidFill>
                          <a:schemeClr val="tx1"/>
                        </a:solidFill>
                        <a:latin typeface="Segoe UI"/>
                        <a:cs typeface="Segoe UI"/>
                      </a:endParaRPr>
                    </a:p>
                    <a:p>
                      <a:pPr algn="just">
                        <a:defRPr/>
                      </a:pPr>
                      <a:r>
                        <a:rPr lang="de-DE" sz="1000" b="0" dirty="0">
                          <a:solidFill>
                            <a:schemeClr val="tx1"/>
                          </a:solidFill>
                          <a:latin typeface="Segoe UI"/>
                          <a:ea typeface="+mn-ea"/>
                          <a:cs typeface="Segoe UI"/>
                        </a:rPr>
                        <a:t>Der Auftrag der Kirche ist u.a. auch, die Welt zu einer gerechteren zu verwandeln.</a:t>
                      </a:r>
                    </a:p>
                    <a:p>
                      <a:pPr algn="just">
                        <a:defRPr/>
                      </a:pPr>
                      <a:r>
                        <a:rPr lang="de-DE" sz="1000" b="0" dirty="0">
                          <a:solidFill>
                            <a:schemeClr val="tx1"/>
                          </a:solidFill>
                          <a:latin typeface="Segoe UI"/>
                          <a:ea typeface="+mn-ea"/>
                          <a:cs typeface="Segoe UI"/>
                        </a:rPr>
                        <a:t>Das haben die ersten Christen ernst genommen. Die Apostelgeschichte (vgl. 4,32-37) berichtet davon, dass die Urgemeinde ein Herz und eine Seele war. Diejenigen, die zu viel hatten, gaben etwas davon ab, damit auch diejenigen, die wenig bis gar nichts besaßen, zumindest das Notwendige zum Leben erhalten.</a:t>
                      </a:r>
                    </a:p>
                    <a:p>
                      <a:pPr algn="just">
                        <a:spcAft>
                          <a:spcPts val="600"/>
                        </a:spcAft>
                        <a:defRPr/>
                      </a:pPr>
                      <a:r>
                        <a:rPr lang="de-DE" sz="1000" b="0" dirty="0">
                          <a:solidFill>
                            <a:schemeClr val="tx1"/>
                          </a:solidFill>
                          <a:latin typeface="Segoe UI"/>
                          <a:ea typeface="+mn-ea"/>
                          <a:cs typeface="Segoe UI"/>
                        </a:rPr>
                        <a:t>Das Motto der diesjährigen Haussammlung der Caritas in Nordrhein-Westfalen lautet „Füreinander. Für hier.“ und will uns zur Nächstenliebe anregen. </a:t>
                      </a:r>
                      <a:endParaRPr dirty="0"/>
                    </a:p>
                    <a:p>
                      <a:pPr algn="just">
                        <a:spcAft>
                          <a:spcPts val="600"/>
                        </a:spcAft>
                        <a:defRPr/>
                      </a:pPr>
                      <a:r>
                        <a:rPr lang="de-DE" sz="1000" b="0" dirty="0">
                          <a:solidFill>
                            <a:schemeClr val="tx1"/>
                          </a:solidFill>
                          <a:latin typeface="Segoe UI"/>
                          <a:ea typeface="+mn-ea"/>
                          <a:cs typeface="Segoe UI"/>
                        </a:rPr>
                        <a:t>Es gibt auch in Heiligenhaus Menschen, die mit wenig Geld auskommen müssen. Mit den Geldern, die wir von Ihnen erhalten, wollen diesen Menschen helfen und sie nicht im Regen stehen lassen. Aus Ihren Spenden haben wir bedürftigen Familien mit Kleinkindern zu Weihnachten beschenkt, Mieten bezahlt und der Tafel gespendet. </a:t>
                      </a:r>
                      <a:endParaRPr dirty="0"/>
                    </a:p>
                    <a:p>
                      <a:pPr algn="just">
                        <a:defRPr/>
                      </a:pPr>
                      <a:r>
                        <a:rPr lang="de-DE" sz="1000" b="0" dirty="0">
                          <a:solidFill>
                            <a:schemeClr val="tx1"/>
                          </a:solidFill>
                          <a:latin typeface="Segoe UI"/>
                          <a:ea typeface="+mn-ea"/>
                          <a:cs typeface="Segoe UI"/>
                        </a:rPr>
                        <a:t>Wir bitten Sie, Ihre Spende mit dem Hinweis „Caritas Haussammlung 2025 Winter“ auf unser umseitig genanntes Konto zu überweisen. Bis 300 Euro reicht dem Finanzamt der Kontoauszug als Beleg für die Steuererklärung aus. Sollten Sie eine Zuwendungs-bestätigung wünschen, bitten wir darum, auch Ihre Adresse auf der Überweisung einzutragen.</a:t>
                      </a:r>
                      <a:endParaRPr dirty="0"/>
                    </a:p>
                    <a:p>
                      <a:pPr algn="just">
                        <a:defRPr/>
                      </a:pPr>
                      <a:endParaRPr lang="de-DE" sz="1000" b="0" dirty="0">
                        <a:solidFill>
                          <a:schemeClr val="tx1"/>
                        </a:solidFill>
                        <a:latin typeface="Segoe UI"/>
                        <a:ea typeface="+mn-ea"/>
                        <a:cs typeface="Segoe UI"/>
                      </a:endParaRPr>
                    </a:p>
                    <a:p>
                      <a:pPr algn="just">
                        <a:defRPr/>
                      </a:pPr>
                      <a:r>
                        <a:rPr lang="de-DE" sz="1000" b="0" dirty="0">
                          <a:solidFill>
                            <a:schemeClr val="tx1"/>
                          </a:solidFill>
                          <a:latin typeface="Segoe UI"/>
                          <a:cs typeface="Segoe UI"/>
                        </a:rPr>
                        <a:t>Ein herzliches „</a:t>
                      </a:r>
                      <a:r>
                        <a:rPr lang="de-DE" sz="1000" b="0" dirty="0" err="1">
                          <a:solidFill>
                            <a:schemeClr val="tx1"/>
                          </a:solidFill>
                          <a:latin typeface="Segoe UI"/>
                          <a:cs typeface="Segoe UI"/>
                        </a:rPr>
                        <a:t>Vergelt‘s</a:t>
                      </a:r>
                      <a:r>
                        <a:rPr lang="de-DE" sz="1000" b="0" dirty="0">
                          <a:solidFill>
                            <a:schemeClr val="tx1"/>
                          </a:solidFill>
                          <a:latin typeface="Segoe UI"/>
                          <a:cs typeface="Segoe UI"/>
                        </a:rPr>
                        <a:t> Gott“ </a:t>
                      </a:r>
                      <a:endParaRPr dirty="0"/>
                    </a:p>
                    <a:p>
                      <a:pPr algn="just">
                        <a:defRPr/>
                      </a:pPr>
                      <a:r>
                        <a:rPr lang="de-DE" sz="1000" b="0" dirty="0">
                          <a:solidFill>
                            <a:schemeClr val="tx1"/>
                          </a:solidFill>
                          <a:latin typeface="Segoe UI"/>
                          <a:cs typeface="Segoe UI"/>
                        </a:rPr>
                        <a:t>                                                           Ihr Pastoralteam</a:t>
                      </a:r>
                      <a:endParaRPr lang="de-DE" sz="900" b="0" dirty="0">
                        <a:solidFill>
                          <a:schemeClr val="tx1"/>
                        </a:solidFill>
                        <a:latin typeface="Segoe UI"/>
                        <a:cs typeface="Segoe UI"/>
                      </a:endParaRPr>
                    </a:p>
                    <a:p>
                      <a:pPr>
                        <a:defRPr/>
                      </a:pPr>
                      <a:endParaRPr lang="de-DE" sz="900" b="0" dirty="0">
                        <a:solidFill>
                          <a:schemeClr val="tx1"/>
                        </a:solidFill>
                        <a:latin typeface="Segoe UI"/>
                        <a:cs typeface="Segoe UI"/>
                      </a:endParaRPr>
                    </a:p>
                    <a:p>
                      <a:pPr>
                        <a:defRPr/>
                      </a:pPr>
                      <a:endParaRPr lang="de-DE" sz="900" b="0" dirty="0">
                        <a:solidFill>
                          <a:schemeClr val="tx1"/>
                        </a:solidFill>
                        <a:latin typeface="Segoe UI"/>
                        <a:cs typeface="Segoe UI"/>
                      </a:endParaRPr>
                    </a:p>
                    <a:p>
                      <a:pPr>
                        <a:lnSpc>
                          <a:spcPct val="107000"/>
                        </a:lnSpc>
                        <a:spcAft>
                          <a:spcPts val="800"/>
                        </a:spcAft>
                        <a:defRPr/>
                      </a:pPr>
                      <a:r>
                        <a:rPr lang="de-DE" sz="1000" cap="small" spc="25" dirty="0">
                          <a:solidFill>
                            <a:schemeClr val="tx1"/>
                          </a:solidFill>
                          <a:latin typeface="Segoe UI"/>
                          <a:cs typeface="Segoe UI"/>
                        </a:rPr>
                        <a:t> </a:t>
                      </a:r>
                      <a:endParaRPr lang="de-DE" sz="900" dirty="0">
                        <a:solidFill>
                          <a:schemeClr val="tx1"/>
                        </a:solidFill>
                        <a:latin typeface="Segoe UI"/>
                        <a:ea typeface="Calibri"/>
                        <a:cs typeface="Segoe UI"/>
                      </a:endParaRPr>
                    </a:p>
                  </a:txBody>
                  <a:tcPr marL="59153" marR="59153" marT="0" marB="0">
                    <a:noFill/>
                  </a:tcPr>
                </a:tc>
                <a:extLst>
                  <a:ext uri="{0D108BD9-81ED-4DB2-BD59-A6C34878D82A}">
                    <a16:rowId xmlns:a16="http://schemas.microsoft.com/office/drawing/2014/main" val="10000"/>
                  </a:ext>
                </a:extLst>
              </a:tr>
            </a:tbl>
          </a:graphicData>
        </a:graphic>
      </p:graphicFrame>
      <p:sp>
        <p:nvSpPr>
          <p:cNvPr id="13" name="Rechteck 12"/>
          <p:cNvSpPr/>
          <p:nvPr/>
        </p:nvSpPr>
        <p:spPr bwMode="auto">
          <a:xfrm>
            <a:off x="8129504" y="245110"/>
            <a:ext cx="2681288" cy="7186776"/>
          </a:xfrm>
          <a:prstGeom prst="rect">
            <a:avLst/>
          </a:prstGeom>
        </p:spPr>
        <p:txBody>
          <a:bodyPr wrap="square">
            <a:spAutoFit/>
          </a:bodyPr>
          <a:lstStyle/>
          <a:p>
            <a:pPr algn="ctr">
              <a:lnSpc>
                <a:spcPct val="107000"/>
              </a:lnSpc>
              <a:spcAft>
                <a:spcPts val="800"/>
              </a:spcAft>
              <a:defRPr/>
            </a:pPr>
            <a:r>
              <a:rPr lang="de-DE" sz="1100" b="1" dirty="0">
                <a:latin typeface="Segoe UI"/>
                <a:ea typeface="Calibri"/>
                <a:cs typeface="Segoe UI"/>
              </a:rPr>
              <a:t>Besonderes im Advent</a:t>
            </a:r>
            <a:endParaRPr dirty="0"/>
          </a:p>
          <a:p>
            <a:pPr>
              <a:lnSpc>
                <a:spcPct val="107000"/>
              </a:lnSpc>
              <a:spcAft>
                <a:spcPts val="400"/>
              </a:spcAft>
              <a:defRPr/>
            </a:pPr>
            <a:r>
              <a:rPr lang="de-DE" sz="1000" b="1" dirty="0">
                <a:latin typeface="Segoe UI"/>
                <a:ea typeface="Calibri"/>
                <a:cs typeface="Segoe UI"/>
              </a:rPr>
              <a:t>29.11. </a:t>
            </a:r>
            <a:r>
              <a:rPr lang="de-DE" sz="1000" dirty="0">
                <a:latin typeface="Segoe UI"/>
                <a:ea typeface="Calibri"/>
                <a:cs typeface="Segoe UI"/>
              </a:rPr>
              <a:t>18.00 Uhr   jeden Sa. </a:t>
            </a:r>
            <a:r>
              <a:rPr lang="de-DE" sz="1000" dirty="0" err="1">
                <a:latin typeface="Segoe UI"/>
                <a:ea typeface="Calibri"/>
                <a:cs typeface="Segoe UI"/>
              </a:rPr>
              <a:t>Roratemesse</a:t>
            </a:r>
            <a:r>
              <a:rPr lang="de-DE" sz="1000" dirty="0">
                <a:latin typeface="Segoe UI"/>
                <a:ea typeface="Calibri"/>
                <a:cs typeface="Segoe UI"/>
              </a:rPr>
              <a:t> (L)</a:t>
            </a:r>
          </a:p>
          <a:p>
            <a:pPr>
              <a:lnSpc>
                <a:spcPct val="107000"/>
              </a:lnSpc>
              <a:defRPr/>
            </a:pPr>
            <a:r>
              <a:rPr lang="de-DE" sz="1000" b="1" dirty="0">
                <a:latin typeface="Segoe UI"/>
                <a:ea typeface="Calibri"/>
                <a:cs typeface="Segoe UI"/>
              </a:rPr>
              <a:t>30.11.</a:t>
            </a:r>
            <a:r>
              <a:rPr lang="de-DE" sz="1000" dirty="0">
                <a:latin typeface="Segoe UI"/>
                <a:ea typeface="Calibri"/>
                <a:cs typeface="Segoe UI"/>
              </a:rPr>
              <a:t> 11.15 Uhr  Familienmesse (S)</a:t>
            </a:r>
          </a:p>
          <a:p>
            <a:pPr>
              <a:lnSpc>
                <a:spcPct val="107000"/>
              </a:lnSpc>
              <a:spcAft>
                <a:spcPts val="400"/>
              </a:spcAft>
              <a:defRPr/>
            </a:pPr>
            <a:r>
              <a:rPr lang="de-DE" sz="1000" dirty="0">
                <a:latin typeface="Segoe UI" panose="020B0502040204020203" pitchFamily="34" charset="0"/>
                <a:cs typeface="Segoe UI" panose="020B0502040204020203" pitchFamily="34" charset="0"/>
              </a:rPr>
              <a:t>	                </a:t>
            </a:r>
            <a:r>
              <a:rPr lang="de-DE" sz="900" dirty="0">
                <a:latin typeface="Segoe UI" panose="020B0502040204020203" pitchFamily="34" charset="0"/>
                <a:cs typeface="Segoe UI" panose="020B0502040204020203" pitchFamily="34" charset="0"/>
              </a:rPr>
              <a:t>mit anschl. Kronenbasteln</a:t>
            </a:r>
            <a:endParaRPr sz="900" dirty="0">
              <a:latin typeface="Segoe UI" panose="020B0502040204020203" pitchFamily="34" charset="0"/>
              <a:cs typeface="Segoe UI" panose="020B0502040204020203" pitchFamily="34" charset="0"/>
            </a:endParaRPr>
          </a:p>
          <a:p>
            <a:pPr>
              <a:lnSpc>
                <a:spcPct val="107000"/>
              </a:lnSpc>
              <a:defRPr/>
            </a:pPr>
            <a:r>
              <a:rPr lang="de-DE" sz="1000" b="1" dirty="0">
                <a:latin typeface="Segoe UI"/>
                <a:ea typeface="Calibri"/>
                <a:cs typeface="Segoe UI"/>
              </a:rPr>
              <a:t>04.12.</a:t>
            </a:r>
            <a:r>
              <a:rPr lang="de-DE" sz="1000" dirty="0">
                <a:latin typeface="Segoe UI"/>
                <a:ea typeface="Calibri"/>
                <a:cs typeface="Segoe UI"/>
              </a:rPr>
              <a:t> 06.30 Uhr   jeden Do. Frühschicht (S)</a:t>
            </a:r>
          </a:p>
          <a:p>
            <a:pPr>
              <a:lnSpc>
                <a:spcPct val="107000"/>
              </a:lnSpc>
              <a:spcAft>
                <a:spcPts val="400"/>
              </a:spcAft>
              <a:defRPr/>
            </a:pPr>
            <a:r>
              <a:rPr lang="de-DE" sz="1000" dirty="0">
                <a:latin typeface="Segoe UI"/>
                <a:ea typeface="Calibri"/>
                <a:cs typeface="Segoe UI"/>
              </a:rPr>
              <a:t>		   mit anschl. Frühstück</a:t>
            </a:r>
          </a:p>
          <a:p>
            <a:pPr>
              <a:lnSpc>
                <a:spcPct val="107000"/>
              </a:lnSpc>
              <a:spcAft>
                <a:spcPts val="400"/>
              </a:spcAft>
              <a:defRPr/>
            </a:pPr>
            <a:r>
              <a:rPr lang="de-DE" sz="1000" b="1" dirty="0">
                <a:latin typeface="Segoe UI"/>
                <a:ea typeface="Calibri"/>
                <a:cs typeface="Segoe UI"/>
              </a:rPr>
              <a:t>17.12.</a:t>
            </a:r>
            <a:r>
              <a:rPr lang="de-DE" sz="1000" dirty="0">
                <a:latin typeface="Segoe UI"/>
                <a:ea typeface="Calibri"/>
                <a:cs typeface="Segoe UI"/>
              </a:rPr>
              <a:t> 19.00 Uhr   Bußgottesdienst (L)</a:t>
            </a:r>
          </a:p>
          <a:p>
            <a:pPr>
              <a:lnSpc>
                <a:spcPct val="107000"/>
              </a:lnSpc>
              <a:defRPr/>
            </a:pPr>
            <a:r>
              <a:rPr lang="de-DE" sz="1000" b="1" dirty="0">
                <a:latin typeface="Segoe UI"/>
                <a:ea typeface="Calibri"/>
                <a:cs typeface="Segoe UI"/>
              </a:rPr>
              <a:t>21.12.</a:t>
            </a:r>
            <a:r>
              <a:rPr lang="de-DE" sz="1000" dirty="0">
                <a:latin typeface="Segoe UI"/>
                <a:ea typeface="Calibri"/>
                <a:cs typeface="Segoe UI"/>
              </a:rPr>
              <a:t> 11.15 Uhr   Familienmesse (S)</a:t>
            </a:r>
          </a:p>
          <a:p>
            <a:pPr>
              <a:lnSpc>
                <a:spcPct val="107000"/>
              </a:lnSpc>
              <a:spcAft>
                <a:spcPts val="400"/>
              </a:spcAft>
              <a:defRPr/>
            </a:pPr>
            <a:r>
              <a:rPr lang="de-DE" sz="1000" dirty="0">
                <a:latin typeface="Segoe UI"/>
                <a:ea typeface="Calibri"/>
                <a:cs typeface="Segoe UI"/>
              </a:rPr>
              <a:t>		    </a:t>
            </a:r>
            <a:r>
              <a:rPr lang="de-DE" sz="900" dirty="0">
                <a:latin typeface="Segoe UI"/>
                <a:ea typeface="Calibri"/>
                <a:cs typeface="Segoe UI"/>
              </a:rPr>
              <a:t>Aussendung der Sternsinger</a:t>
            </a:r>
          </a:p>
          <a:p>
            <a:pPr algn="ctr">
              <a:lnSpc>
                <a:spcPct val="107000"/>
              </a:lnSpc>
              <a:spcBef>
                <a:spcPts val="600"/>
              </a:spcBef>
              <a:spcAft>
                <a:spcPts val="600"/>
              </a:spcAft>
              <a:defRPr/>
            </a:pPr>
            <a:r>
              <a:rPr lang="de-DE" sz="1100" b="1" dirty="0">
                <a:latin typeface="Segoe UI"/>
                <a:ea typeface="Calibri"/>
                <a:cs typeface="Segoe UI"/>
              </a:rPr>
              <a:t>Gottesdienste an Weihnachten</a:t>
            </a:r>
            <a:endParaRPr lang="de-DE" dirty="0"/>
          </a:p>
          <a:p>
            <a:pPr algn="just">
              <a:lnSpc>
                <a:spcPct val="107000"/>
              </a:lnSpc>
              <a:defRPr/>
            </a:pPr>
            <a:r>
              <a:rPr lang="de-DE" sz="1000" b="1" dirty="0">
                <a:latin typeface="Segoe UI"/>
                <a:ea typeface="Calibri"/>
                <a:cs typeface="Segoe UI"/>
              </a:rPr>
              <a:t>Heiligabend, Mittwoch 24.12.2025</a:t>
            </a:r>
            <a:endParaRPr lang="de-DE" sz="800" dirty="0">
              <a:latin typeface="Segoe UI"/>
              <a:ea typeface="Calibri"/>
              <a:cs typeface="Segoe UI"/>
            </a:endParaRPr>
          </a:p>
          <a:p>
            <a:pPr algn="just">
              <a:defRPr/>
            </a:pPr>
            <a:r>
              <a:rPr lang="de-DE" sz="1000" dirty="0">
                <a:latin typeface="Segoe UI"/>
                <a:ea typeface="Calibri"/>
                <a:cs typeface="Segoe UI"/>
              </a:rPr>
              <a:t>16.30 Uhr	   Kinderkrippenfeier (S)</a:t>
            </a:r>
            <a:r>
              <a:rPr lang="de-DE" sz="1000" dirty="0">
                <a:solidFill>
                  <a:srgbClr val="2962FF"/>
                </a:solidFill>
                <a:latin typeface="Segoe UI"/>
                <a:ea typeface="Calibri"/>
                <a:cs typeface="Segoe UI"/>
              </a:rPr>
              <a:t> </a:t>
            </a:r>
            <a:endParaRPr lang="de-DE" sz="800" dirty="0">
              <a:latin typeface="Segoe UI"/>
              <a:ea typeface="Calibri"/>
              <a:cs typeface="Segoe UI"/>
            </a:endParaRPr>
          </a:p>
          <a:p>
            <a:pPr algn="just">
              <a:defRPr/>
            </a:pPr>
            <a:r>
              <a:rPr lang="de-DE" sz="1000" dirty="0">
                <a:latin typeface="Segoe UI"/>
                <a:ea typeface="Calibri"/>
                <a:cs typeface="Segoe UI"/>
              </a:rPr>
              <a:t>17.30 Uhr	   Familienchristmette (L)</a:t>
            </a:r>
            <a:endParaRPr lang="de-DE" sz="800" dirty="0">
              <a:latin typeface="Segoe UI"/>
              <a:ea typeface="Calibri"/>
              <a:cs typeface="Segoe UI"/>
            </a:endParaRPr>
          </a:p>
          <a:p>
            <a:pPr>
              <a:spcAft>
                <a:spcPts val="600"/>
              </a:spcAft>
              <a:defRPr/>
            </a:pPr>
            <a:r>
              <a:rPr lang="en-US" sz="1000" dirty="0">
                <a:latin typeface="Segoe UI"/>
                <a:ea typeface="Calibri"/>
                <a:cs typeface="Segoe UI"/>
              </a:rPr>
              <a:t>22.00 </a:t>
            </a:r>
            <a:r>
              <a:rPr lang="en-US" sz="1000" dirty="0" err="1">
                <a:latin typeface="Segoe UI"/>
                <a:ea typeface="Calibri"/>
                <a:cs typeface="Segoe UI"/>
              </a:rPr>
              <a:t>Uhr</a:t>
            </a:r>
            <a:r>
              <a:rPr lang="en-US" sz="1000" dirty="0">
                <a:latin typeface="Segoe UI"/>
                <a:ea typeface="Calibri"/>
                <a:cs typeface="Segoe UI"/>
              </a:rPr>
              <a:t>              </a:t>
            </a:r>
            <a:r>
              <a:rPr lang="en-US" sz="1000" dirty="0" err="1">
                <a:latin typeface="Segoe UI"/>
                <a:ea typeface="Calibri"/>
                <a:cs typeface="Segoe UI"/>
              </a:rPr>
              <a:t>Christmette</a:t>
            </a:r>
            <a:r>
              <a:rPr lang="en-US" sz="800" dirty="0">
                <a:latin typeface="Segoe UI"/>
                <a:ea typeface="Calibri"/>
                <a:cs typeface="Segoe UI"/>
              </a:rPr>
              <a:t> </a:t>
            </a:r>
            <a:r>
              <a:rPr lang="en-US" sz="1000" dirty="0">
                <a:latin typeface="Segoe UI"/>
                <a:ea typeface="Calibri"/>
                <a:cs typeface="Segoe UI"/>
              </a:rPr>
              <a:t>(S) </a:t>
            </a:r>
            <a:br>
              <a:rPr lang="en-US" sz="1000" dirty="0">
                <a:latin typeface="Segoe UI"/>
                <a:ea typeface="Calibri"/>
                <a:cs typeface="Segoe UI"/>
              </a:rPr>
            </a:br>
            <a:r>
              <a:rPr lang="en-US" sz="1000" dirty="0">
                <a:latin typeface="Segoe UI"/>
                <a:ea typeface="Calibri"/>
                <a:cs typeface="Segoe UI"/>
              </a:rPr>
              <a:t>		  </a:t>
            </a:r>
            <a:r>
              <a:rPr lang="en-US" sz="800" i="1" dirty="0">
                <a:latin typeface="Segoe UI"/>
                <a:ea typeface="Calibri"/>
                <a:cs typeface="Segoe UI"/>
              </a:rPr>
              <a:t> </a:t>
            </a:r>
            <a:endParaRPr lang="de-DE" sz="800" dirty="0">
              <a:latin typeface="Segoe UI"/>
              <a:ea typeface="Calibri"/>
              <a:cs typeface="Segoe UI"/>
            </a:endParaRPr>
          </a:p>
          <a:p>
            <a:pPr algn="just">
              <a:lnSpc>
                <a:spcPct val="107000"/>
              </a:lnSpc>
              <a:defRPr/>
            </a:pPr>
            <a:r>
              <a:rPr lang="de-DE" sz="1000" b="1" dirty="0">
                <a:latin typeface="Segoe UI"/>
                <a:ea typeface="Calibri"/>
                <a:cs typeface="Segoe UI"/>
              </a:rPr>
              <a:t>Weihnachten, Donnerstag 25.12.2025</a:t>
            </a:r>
            <a:endParaRPr lang="de-DE" sz="800" dirty="0">
              <a:latin typeface="Segoe UI"/>
              <a:ea typeface="Calibri"/>
              <a:cs typeface="Segoe UI"/>
            </a:endParaRPr>
          </a:p>
          <a:p>
            <a:pPr>
              <a:spcAft>
                <a:spcPts val="1000"/>
              </a:spcAft>
              <a:defRPr/>
            </a:pPr>
            <a:r>
              <a:rPr lang="de-DE" sz="1000" dirty="0">
                <a:latin typeface="Segoe UI"/>
                <a:ea typeface="Calibri"/>
                <a:cs typeface="Segoe UI"/>
              </a:rPr>
              <a:t>10.30 Uhr	   Hl. Messe (L)</a:t>
            </a:r>
            <a:endParaRPr lang="de-DE" sz="800" dirty="0">
              <a:latin typeface="Segoe UI"/>
              <a:ea typeface="Calibri"/>
              <a:cs typeface="Segoe UI"/>
            </a:endParaRPr>
          </a:p>
          <a:p>
            <a:pPr algn="just">
              <a:lnSpc>
                <a:spcPct val="107000"/>
              </a:lnSpc>
              <a:defRPr/>
            </a:pPr>
            <a:r>
              <a:rPr lang="de-DE" sz="1000" b="1" dirty="0">
                <a:latin typeface="Segoe UI"/>
                <a:ea typeface="Calibri"/>
                <a:cs typeface="Segoe UI"/>
              </a:rPr>
              <a:t>2. Weihnachtstag, Freitag 26.12.2025</a:t>
            </a:r>
            <a:endParaRPr lang="de-DE" sz="800" dirty="0">
              <a:latin typeface="Segoe UI"/>
              <a:ea typeface="Calibri"/>
              <a:cs typeface="Segoe UI"/>
            </a:endParaRPr>
          </a:p>
          <a:p>
            <a:pPr>
              <a:lnSpc>
                <a:spcPct val="107000"/>
              </a:lnSpc>
              <a:spcAft>
                <a:spcPts val="1000"/>
              </a:spcAft>
              <a:defRPr/>
            </a:pPr>
            <a:r>
              <a:rPr lang="de-DE" sz="1000" dirty="0">
                <a:latin typeface="Segoe UI"/>
                <a:ea typeface="Calibri"/>
                <a:cs typeface="Segoe UI"/>
              </a:rPr>
              <a:t>11.15 Uhr	   Hl. Messe</a:t>
            </a:r>
            <a:r>
              <a:rPr lang="de-DE" sz="800" i="1" dirty="0">
                <a:latin typeface="Segoe UI"/>
                <a:ea typeface="Calibri"/>
                <a:cs typeface="Segoe UI"/>
              </a:rPr>
              <a:t> </a:t>
            </a:r>
            <a:r>
              <a:rPr lang="de-DE" sz="1000" dirty="0">
                <a:latin typeface="Segoe UI"/>
                <a:ea typeface="Calibri"/>
                <a:cs typeface="Segoe UI"/>
              </a:rPr>
              <a:t>(S)</a:t>
            </a:r>
            <a:endParaRPr lang="de-DE" sz="800" dirty="0">
              <a:latin typeface="Segoe UI"/>
              <a:ea typeface="Calibri"/>
              <a:cs typeface="Segoe UI"/>
            </a:endParaRPr>
          </a:p>
          <a:p>
            <a:pPr algn="just">
              <a:lnSpc>
                <a:spcPct val="107000"/>
              </a:lnSpc>
              <a:defRPr/>
            </a:pPr>
            <a:r>
              <a:rPr lang="de-DE" sz="1000" b="1" dirty="0">
                <a:latin typeface="Segoe UI"/>
                <a:ea typeface="Calibri"/>
                <a:cs typeface="Segoe UI"/>
              </a:rPr>
              <a:t>Gottesdienste mit Kindersegnung</a:t>
            </a:r>
          </a:p>
          <a:p>
            <a:pPr algn="just">
              <a:lnSpc>
                <a:spcPct val="107000"/>
              </a:lnSpc>
              <a:defRPr/>
            </a:pPr>
            <a:r>
              <a:rPr lang="de-DE" sz="1000" b="1" dirty="0">
                <a:latin typeface="Segoe UI"/>
                <a:ea typeface="Calibri"/>
                <a:cs typeface="Segoe UI"/>
              </a:rPr>
              <a:t>Sonntag 28.12.2025</a:t>
            </a:r>
          </a:p>
          <a:p>
            <a:pPr algn="just">
              <a:lnSpc>
                <a:spcPct val="107000"/>
              </a:lnSpc>
              <a:defRPr/>
            </a:pPr>
            <a:r>
              <a:rPr lang="de-DE" sz="1000" dirty="0">
                <a:latin typeface="Segoe UI"/>
                <a:ea typeface="Calibri"/>
                <a:cs typeface="Segoe UI"/>
              </a:rPr>
              <a:t>10.00 Uhr	  Krabbelgottesdienst (S)</a:t>
            </a:r>
          </a:p>
          <a:p>
            <a:pPr algn="just">
              <a:lnSpc>
                <a:spcPct val="107000"/>
              </a:lnSpc>
              <a:spcAft>
                <a:spcPts val="600"/>
              </a:spcAft>
              <a:defRPr/>
            </a:pPr>
            <a:r>
              <a:rPr lang="de-DE" sz="1000" dirty="0">
                <a:latin typeface="Segoe UI"/>
                <a:ea typeface="Calibri"/>
                <a:cs typeface="Segoe UI"/>
              </a:rPr>
              <a:t>11.15 Uhr	  Hl. Messe (S)</a:t>
            </a:r>
          </a:p>
          <a:p>
            <a:pPr algn="just">
              <a:lnSpc>
                <a:spcPct val="107000"/>
              </a:lnSpc>
              <a:defRPr/>
            </a:pPr>
            <a:endParaRPr lang="de-DE" sz="1000" b="1" dirty="0">
              <a:latin typeface="Segoe UI"/>
              <a:ea typeface="Calibri"/>
              <a:cs typeface="Segoe UI"/>
            </a:endParaRPr>
          </a:p>
          <a:p>
            <a:pPr algn="just">
              <a:lnSpc>
                <a:spcPct val="107000"/>
              </a:lnSpc>
              <a:defRPr/>
            </a:pPr>
            <a:endParaRPr lang="de-DE" sz="1000" b="1" dirty="0">
              <a:latin typeface="Segoe UI"/>
              <a:ea typeface="Calibri"/>
              <a:cs typeface="Segoe UI"/>
            </a:endParaRPr>
          </a:p>
          <a:p>
            <a:pPr algn="ctr">
              <a:lnSpc>
                <a:spcPct val="107000"/>
              </a:lnSpc>
              <a:spcAft>
                <a:spcPts val="600"/>
              </a:spcAft>
              <a:defRPr/>
            </a:pPr>
            <a:r>
              <a:rPr lang="de-DE" sz="1100" b="1" dirty="0">
                <a:latin typeface="Segoe UI"/>
                <a:ea typeface="Calibri"/>
                <a:cs typeface="Segoe UI"/>
              </a:rPr>
              <a:t>Gottesdienste zum Jahreswechsel</a:t>
            </a:r>
            <a:endParaRPr lang="de-DE" sz="1000" b="1" dirty="0">
              <a:latin typeface="Segoe UI"/>
              <a:ea typeface="Calibri"/>
              <a:cs typeface="Segoe UI"/>
            </a:endParaRPr>
          </a:p>
          <a:p>
            <a:pPr algn="just">
              <a:lnSpc>
                <a:spcPct val="107000"/>
              </a:lnSpc>
              <a:defRPr/>
            </a:pPr>
            <a:r>
              <a:rPr lang="de-DE" sz="1000" b="1" dirty="0">
                <a:latin typeface="Segoe UI"/>
                <a:ea typeface="Calibri"/>
                <a:cs typeface="Segoe UI"/>
              </a:rPr>
              <a:t>Silvester, Mittwoch 31.12.2025</a:t>
            </a:r>
            <a:endParaRPr lang="de-DE" sz="800" dirty="0">
              <a:latin typeface="Segoe UI"/>
              <a:ea typeface="Calibri"/>
              <a:cs typeface="Segoe UI"/>
            </a:endParaRPr>
          </a:p>
          <a:p>
            <a:pPr>
              <a:lnSpc>
                <a:spcPct val="107000"/>
              </a:lnSpc>
              <a:spcAft>
                <a:spcPts val="600"/>
              </a:spcAft>
              <a:defRPr/>
            </a:pPr>
            <a:r>
              <a:rPr lang="de-DE" sz="1000" dirty="0">
                <a:latin typeface="Segoe UI"/>
                <a:ea typeface="Calibri"/>
                <a:cs typeface="Segoe UI"/>
              </a:rPr>
              <a:t>18.00 Uhr 	    Jahresabschlussmesse (L)</a:t>
            </a:r>
            <a:endParaRPr lang="de-DE" sz="800" i="1" dirty="0">
              <a:latin typeface="Segoe UI"/>
              <a:ea typeface="Calibri"/>
              <a:cs typeface="Segoe UI"/>
            </a:endParaRPr>
          </a:p>
          <a:p>
            <a:pPr>
              <a:defRPr/>
            </a:pPr>
            <a:r>
              <a:rPr lang="de-DE" sz="1000" b="1" dirty="0">
                <a:latin typeface="Segoe UI"/>
                <a:ea typeface="Calibri"/>
                <a:cs typeface="Segoe UI"/>
              </a:rPr>
              <a:t>Neujahr, Donnerstag 01.01.2026</a:t>
            </a:r>
            <a:br>
              <a:rPr lang="de-DE" sz="1000" b="1" dirty="0">
                <a:latin typeface="Segoe UI"/>
                <a:ea typeface="Calibri"/>
                <a:cs typeface="Segoe UI"/>
              </a:rPr>
            </a:br>
            <a:r>
              <a:rPr lang="de-DE" sz="1000" dirty="0">
                <a:latin typeface="Segoe UI"/>
                <a:ea typeface="Calibri"/>
                <a:cs typeface="Segoe UI"/>
              </a:rPr>
              <a:t>11.15 Uhr	    Neujahrsmesse (S)</a:t>
            </a:r>
            <a:br>
              <a:rPr lang="de-DE" sz="1000" dirty="0">
                <a:latin typeface="Segoe UI"/>
                <a:ea typeface="Calibri"/>
                <a:cs typeface="Segoe UI"/>
              </a:rPr>
            </a:br>
            <a:r>
              <a:rPr lang="de-DE" sz="1000" dirty="0">
                <a:latin typeface="Segoe UI"/>
                <a:ea typeface="Calibri"/>
                <a:cs typeface="Segoe UI"/>
              </a:rPr>
              <a:t>17.00 Uhr               </a:t>
            </a:r>
            <a:r>
              <a:rPr lang="de-DE" sz="1000" dirty="0" err="1">
                <a:latin typeface="Segoe UI"/>
                <a:ea typeface="Calibri"/>
                <a:cs typeface="Segoe UI"/>
              </a:rPr>
              <a:t>ökum</a:t>
            </a:r>
            <a:r>
              <a:rPr lang="de-DE" sz="1000" dirty="0">
                <a:latin typeface="Segoe UI"/>
                <a:ea typeface="Calibri"/>
                <a:cs typeface="Segoe UI"/>
              </a:rPr>
              <a:t>. Neujahrsandacht</a:t>
            </a:r>
            <a:br>
              <a:rPr lang="de-DE" sz="1000" dirty="0">
                <a:latin typeface="Segoe UI"/>
                <a:ea typeface="Calibri"/>
                <a:cs typeface="Segoe UI"/>
              </a:rPr>
            </a:br>
            <a:r>
              <a:rPr lang="de-DE" sz="1000" dirty="0">
                <a:latin typeface="Segoe UI"/>
                <a:ea typeface="Calibri"/>
                <a:cs typeface="Segoe UI"/>
              </a:rPr>
              <a:t>		    </a:t>
            </a:r>
            <a:r>
              <a:rPr lang="de-DE" sz="1000" dirty="0"/>
              <a:t>in der Dorfkirche </a:t>
            </a:r>
            <a:r>
              <a:rPr lang="de-DE" sz="1000" dirty="0" err="1"/>
              <a:t>Isenbügel</a:t>
            </a:r>
            <a:endParaRPr lang="de-DE" sz="900" dirty="0"/>
          </a:p>
          <a:p>
            <a:pPr>
              <a:spcBef>
                <a:spcPts val="600"/>
              </a:spcBef>
              <a:defRPr/>
            </a:pPr>
            <a:r>
              <a:rPr lang="en-US" sz="800" i="1" dirty="0">
                <a:latin typeface="Segoe UI"/>
                <a:cs typeface="Segoe UI"/>
              </a:rPr>
              <a:t>          </a:t>
            </a:r>
          </a:p>
          <a:p>
            <a:pPr>
              <a:spcBef>
                <a:spcPts val="600"/>
              </a:spcBef>
              <a:defRPr/>
            </a:pPr>
            <a:endParaRPr lang="en-US" sz="800" i="1" dirty="0">
              <a:latin typeface="Segoe UI"/>
              <a:cs typeface="Segoe UI"/>
            </a:endParaRPr>
          </a:p>
          <a:p>
            <a:pPr>
              <a:spcBef>
                <a:spcPts val="600"/>
              </a:spcBef>
              <a:defRPr/>
            </a:pPr>
            <a:r>
              <a:rPr lang="en-US" sz="1000" dirty="0">
                <a:latin typeface="Segoe UI"/>
                <a:cs typeface="Segoe UI"/>
              </a:rPr>
              <a:t>St. Suitbertus (S)  /  St. </a:t>
            </a:r>
            <a:r>
              <a:rPr lang="en-US" sz="1000" dirty="0" err="1">
                <a:latin typeface="Segoe UI"/>
                <a:cs typeface="Segoe UI"/>
              </a:rPr>
              <a:t>Ludgerus</a:t>
            </a:r>
            <a:r>
              <a:rPr lang="en-US" sz="1000" dirty="0">
                <a:latin typeface="Segoe UI"/>
                <a:cs typeface="Segoe UI"/>
              </a:rPr>
              <a:t> (L)</a:t>
            </a:r>
            <a:endParaRPr sz="1000" dirty="0"/>
          </a:p>
        </p:txBody>
      </p:sp>
      <p:pic>
        <p:nvPicPr>
          <p:cNvPr id="17" name="Grafik 16"/>
          <p:cNvPicPr>
            <a:picLocks noChangeAspect="1"/>
          </p:cNvPicPr>
          <p:nvPr/>
        </p:nvPicPr>
        <p:blipFill>
          <a:blip r:embed="rId2"/>
          <a:stretch/>
        </p:blipFill>
        <p:spPr bwMode="auto">
          <a:xfrm>
            <a:off x="1078091" y="4672545"/>
            <a:ext cx="939800" cy="1231900"/>
          </a:xfrm>
          <a:prstGeom prst="rect">
            <a:avLst/>
          </a:prstGeom>
        </p:spPr>
      </p:pic>
      <p:sp>
        <p:nvSpPr>
          <p:cNvPr id="18" name="Rechteck 17"/>
          <p:cNvSpPr/>
          <p:nvPr/>
        </p:nvSpPr>
        <p:spPr bwMode="auto">
          <a:xfrm>
            <a:off x="272108" y="4095690"/>
            <a:ext cx="2553660" cy="369332"/>
          </a:xfrm>
          <a:prstGeom prst="rect">
            <a:avLst/>
          </a:prstGeom>
        </p:spPr>
        <p:txBody>
          <a:bodyPr wrap="square">
            <a:spAutoFit/>
          </a:bodyPr>
          <a:lstStyle/>
          <a:p>
            <a:pPr algn="ctr">
              <a:defRPr/>
            </a:pPr>
            <a:r>
              <a:rPr lang="de-DE" b="1" spc="10" dirty="0">
                <a:solidFill>
                  <a:srgbClr val="FF0000"/>
                </a:solidFill>
                <a:latin typeface="Segoe UI"/>
                <a:ea typeface="Arial"/>
                <a:cs typeface="Segoe UI"/>
              </a:rPr>
              <a:t>Füreinander. Für hier.</a:t>
            </a:r>
            <a:endParaRPr lang="de-DE" dirty="0">
              <a:solidFill>
                <a:srgbClr val="FF0000"/>
              </a:solidFill>
              <a:latin typeface="Segoe UI"/>
              <a:cs typeface="Segoe UI"/>
            </a:endParaRPr>
          </a:p>
        </p:txBody>
      </p:sp>
      <p:sp>
        <p:nvSpPr>
          <p:cNvPr id="19" name="Rechteck 18"/>
          <p:cNvSpPr/>
          <p:nvPr/>
        </p:nvSpPr>
        <p:spPr bwMode="auto">
          <a:xfrm>
            <a:off x="498727" y="6481624"/>
            <a:ext cx="2126417" cy="1015663"/>
          </a:xfrm>
          <a:prstGeom prst="rect">
            <a:avLst/>
          </a:prstGeom>
        </p:spPr>
        <p:txBody>
          <a:bodyPr wrap="square">
            <a:spAutoFit/>
          </a:bodyPr>
          <a:lstStyle/>
          <a:p>
            <a:pPr algn="ctr">
              <a:defRPr/>
            </a:pPr>
            <a:r>
              <a:rPr lang="en-US" sz="1000" dirty="0">
                <a:solidFill>
                  <a:srgbClr val="494648"/>
                </a:solidFill>
                <a:latin typeface="Segoe UI"/>
                <a:ea typeface="Arial"/>
                <a:cs typeface="Segoe UI"/>
              </a:rPr>
              <a:t>15.</a:t>
            </a:r>
            <a:r>
              <a:rPr lang="en-US" sz="1000" spc="-200" dirty="0">
                <a:solidFill>
                  <a:srgbClr val="494648"/>
                </a:solidFill>
                <a:latin typeface="Segoe UI"/>
                <a:ea typeface="Arial"/>
                <a:cs typeface="Segoe UI"/>
              </a:rPr>
              <a:t>  </a:t>
            </a:r>
            <a:r>
              <a:rPr lang="en-US" sz="1000" dirty="0">
                <a:solidFill>
                  <a:srgbClr val="494648"/>
                </a:solidFill>
                <a:latin typeface="Segoe UI"/>
                <a:ea typeface="Arial"/>
                <a:cs typeface="Segoe UI"/>
              </a:rPr>
              <a:t>No</a:t>
            </a:r>
            <a:r>
              <a:rPr lang="en-US" sz="1000" spc="-135" dirty="0">
                <a:solidFill>
                  <a:srgbClr val="494648"/>
                </a:solidFill>
                <a:latin typeface="Segoe UI"/>
                <a:ea typeface="Arial"/>
                <a:cs typeface="Segoe UI"/>
              </a:rPr>
              <a:t>v</a:t>
            </a:r>
            <a:r>
              <a:rPr lang="en-US" sz="1000" dirty="0">
                <a:solidFill>
                  <a:srgbClr val="626060"/>
                </a:solidFill>
                <a:latin typeface="Segoe UI"/>
                <a:ea typeface="Arial"/>
                <a:cs typeface="Segoe UI"/>
              </a:rPr>
              <a:t>. </a:t>
            </a:r>
            <a:r>
              <a:rPr lang="en-US" sz="1000" spc="-190" dirty="0">
                <a:solidFill>
                  <a:srgbClr val="626060"/>
                </a:solidFill>
                <a:latin typeface="Segoe UI"/>
                <a:ea typeface="Arial"/>
                <a:cs typeface="Segoe UI"/>
              </a:rPr>
              <a:t> </a:t>
            </a:r>
            <a:r>
              <a:rPr lang="en-US" sz="1000" dirty="0">
                <a:solidFill>
                  <a:srgbClr val="494648"/>
                </a:solidFill>
                <a:latin typeface="Segoe UI"/>
                <a:ea typeface="Arial"/>
                <a:cs typeface="Segoe UI"/>
              </a:rPr>
              <a:t>bis</a:t>
            </a:r>
            <a:r>
              <a:rPr lang="en-US" sz="1000" spc="145" dirty="0">
                <a:solidFill>
                  <a:srgbClr val="494648"/>
                </a:solidFill>
                <a:latin typeface="Segoe UI"/>
                <a:ea typeface="Arial"/>
                <a:cs typeface="Segoe UI"/>
              </a:rPr>
              <a:t> 6</a:t>
            </a:r>
            <a:r>
              <a:rPr lang="en-US" sz="1000" dirty="0">
                <a:solidFill>
                  <a:srgbClr val="494648"/>
                </a:solidFill>
                <a:latin typeface="Segoe UI"/>
                <a:ea typeface="Arial"/>
                <a:cs typeface="Segoe UI"/>
              </a:rPr>
              <a:t>. Dez.</a:t>
            </a:r>
            <a:r>
              <a:rPr lang="en-US" sz="1000" spc="-110" dirty="0">
                <a:solidFill>
                  <a:srgbClr val="494648"/>
                </a:solidFill>
                <a:latin typeface="Segoe UI"/>
                <a:ea typeface="Arial"/>
                <a:cs typeface="Segoe UI"/>
              </a:rPr>
              <a:t> </a:t>
            </a:r>
            <a:r>
              <a:rPr lang="en-US" sz="1000" dirty="0">
                <a:solidFill>
                  <a:srgbClr val="494648"/>
                </a:solidFill>
                <a:latin typeface="Segoe UI"/>
                <a:ea typeface="Arial"/>
                <a:cs typeface="Segoe UI"/>
              </a:rPr>
              <a:t>2025</a:t>
            </a:r>
            <a:r>
              <a:rPr lang="en-US" sz="1000" spc="80" dirty="0">
                <a:solidFill>
                  <a:srgbClr val="494648"/>
                </a:solidFill>
                <a:latin typeface="Segoe UI"/>
                <a:ea typeface="Arial"/>
                <a:cs typeface="Segoe UI"/>
              </a:rPr>
              <a:t> </a:t>
            </a:r>
            <a:endParaRPr lang="en-US" sz="1000" spc="80" dirty="0">
              <a:solidFill>
                <a:srgbClr val="626060"/>
              </a:solidFill>
              <a:latin typeface="Segoe UI"/>
              <a:ea typeface="Arial"/>
              <a:cs typeface="Segoe UI"/>
            </a:endParaRPr>
          </a:p>
          <a:p>
            <a:pPr>
              <a:defRPr/>
            </a:pPr>
            <a:endParaRPr lang="en-US" sz="1000" spc="80" dirty="0">
              <a:solidFill>
                <a:srgbClr val="626060"/>
              </a:solidFill>
              <a:latin typeface="Segoe UI"/>
              <a:ea typeface="Arial"/>
              <a:cs typeface="Segoe UI"/>
            </a:endParaRPr>
          </a:p>
          <a:p>
            <a:pPr algn="ctr">
              <a:defRPr/>
            </a:pPr>
            <a:r>
              <a:rPr lang="en-US" sz="1000" spc="80" dirty="0" err="1">
                <a:solidFill>
                  <a:srgbClr val="626060"/>
                </a:solidFill>
                <a:latin typeface="Segoe UI"/>
                <a:ea typeface="Arial"/>
                <a:cs typeface="Segoe UI"/>
              </a:rPr>
              <a:t>Mehr</a:t>
            </a:r>
            <a:r>
              <a:rPr lang="en-US" sz="1000" spc="80" dirty="0">
                <a:solidFill>
                  <a:srgbClr val="626060"/>
                </a:solidFill>
                <a:latin typeface="Segoe UI"/>
                <a:ea typeface="Arial"/>
                <a:cs typeface="Segoe UI"/>
              </a:rPr>
              <a:t> Informationen </a:t>
            </a:r>
            <a:r>
              <a:rPr lang="en-US" sz="1000" spc="80" dirty="0" err="1">
                <a:solidFill>
                  <a:srgbClr val="626060"/>
                </a:solidFill>
                <a:latin typeface="Segoe UI"/>
                <a:ea typeface="Arial"/>
                <a:cs typeface="Segoe UI"/>
              </a:rPr>
              <a:t>unter</a:t>
            </a:r>
            <a:endParaRPr lang="en-US" sz="1000" spc="80" dirty="0">
              <a:solidFill>
                <a:srgbClr val="626060"/>
              </a:solidFill>
              <a:latin typeface="Segoe UI"/>
              <a:ea typeface="Arial"/>
              <a:cs typeface="Segoe UI"/>
            </a:endParaRPr>
          </a:p>
          <a:p>
            <a:pPr algn="ctr">
              <a:defRPr/>
            </a:pPr>
            <a:r>
              <a:rPr lang="en-US" sz="1000" spc="80" dirty="0">
                <a:solidFill>
                  <a:srgbClr val="626060"/>
                </a:solidFill>
                <a:latin typeface="Segoe UI"/>
                <a:ea typeface="Arial"/>
                <a:cs typeface="Segoe UI"/>
              </a:rPr>
              <a:t>www.fuereinanderhier.org</a:t>
            </a:r>
            <a:r>
              <a:rPr lang="en-US" sz="1000" spc="-155" dirty="0">
                <a:solidFill>
                  <a:srgbClr val="626060"/>
                </a:solidFill>
                <a:latin typeface="Segoe UI"/>
                <a:ea typeface="Arial"/>
                <a:cs typeface="Segoe UI"/>
              </a:rPr>
              <a:t> </a:t>
            </a:r>
            <a:endParaRPr dirty="0"/>
          </a:p>
          <a:p>
            <a:pPr>
              <a:defRPr/>
            </a:pPr>
            <a:endParaRPr lang="en-US" sz="1000" u="sng" spc="-155" dirty="0">
              <a:solidFill>
                <a:srgbClr val="626060"/>
              </a:solidFill>
              <a:latin typeface="Segoe UI"/>
              <a:ea typeface="Arial"/>
              <a:cs typeface="Segoe UI"/>
            </a:endParaRPr>
          </a:p>
          <a:p>
            <a:pPr>
              <a:defRPr/>
            </a:pPr>
            <a:endParaRPr lang="en-US" sz="1000" u="sng" spc="-155" dirty="0">
              <a:solidFill>
                <a:srgbClr val="626060"/>
              </a:solidFill>
              <a:latin typeface="Segoe UI"/>
              <a:ea typeface="Arial"/>
              <a:cs typeface="Segoe UI"/>
            </a:endParaRPr>
          </a:p>
        </p:txBody>
      </p:sp>
      <p:sp>
        <p:nvSpPr>
          <p:cNvPr id="20" name="Rechteck 19"/>
          <p:cNvSpPr/>
          <p:nvPr/>
        </p:nvSpPr>
        <p:spPr bwMode="auto">
          <a:xfrm>
            <a:off x="277772" y="6072506"/>
            <a:ext cx="2630848" cy="353943"/>
          </a:xfrm>
          <a:prstGeom prst="rect">
            <a:avLst/>
          </a:prstGeom>
        </p:spPr>
        <p:txBody>
          <a:bodyPr wrap="none">
            <a:spAutoFit/>
          </a:bodyPr>
          <a:lstStyle/>
          <a:p>
            <a:pPr>
              <a:defRPr/>
            </a:pPr>
            <a:r>
              <a:rPr lang="en-US" sz="1700" b="1">
                <a:solidFill>
                  <a:srgbClr val="FF0000"/>
                </a:solidFill>
                <a:latin typeface="Arial"/>
                <a:ea typeface="Arial"/>
              </a:rPr>
              <a:t>ADVENTS</a:t>
            </a:r>
            <a:r>
              <a:rPr lang="en-US" sz="1700" b="1" spc="-295">
                <a:solidFill>
                  <a:srgbClr val="C12F4F"/>
                </a:solidFill>
                <a:latin typeface="Arial"/>
                <a:ea typeface="Arial"/>
              </a:rPr>
              <a:t> </a:t>
            </a:r>
            <a:r>
              <a:rPr lang="en-US" sz="1700" b="1">
                <a:solidFill>
                  <a:srgbClr val="3A3638"/>
                </a:solidFill>
                <a:latin typeface="Arial"/>
                <a:ea typeface="Arial"/>
              </a:rPr>
              <a:t>SAMMLUNG </a:t>
            </a:r>
            <a:endParaRPr lang="de-DE" sz="1700"/>
          </a:p>
        </p:txBody>
      </p:sp>
      <p:sp>
        <p:nvSpPr>
          <p:cNvPr id="21" name="Abgerundetes Rechteck 20"/>
          <p:cNvSpPr/>
          <p:nvPr/>
        </p:nvSpPr>
        <p:spPr bwMode="auto">
          <a:xfrm>
            <a:off x="278887" y="3985935"/>
            <a:ext cx="7712193" cy="3511352"/>
          </a:xfrm>
          <a:prstGeom prst="roundRect">
            <a:avLst>
              <a:gd name="adj" fmla="val 16667"/>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de-DE">
              <a:highlight>
                <a:srgbClr val="FFFF00"/>
              </a:highlight>
            </a:endParaRPr>
          </a:p>
        </p:txBody>
      </p:sp>
      <p:sp>
        <p:nvSpPr>
          <p:cNvPr id="36" name="Stern mit 4 Zacken 35"/>
          <p:cNvSpPr/>
          <p:nvPr/>
        </p:nvSpPr>
        <p:spPr bwMode="auto">
          <a:xfrm>
            <a:off x="8654095" y="6573454"/>
            <a:ext cx="343454" cy="353723"/>
          </a:xfrm>
          <a:prstGeom prst="star4">
            <a:avLst>
              <a:gd name="adj" fmla="val 15291"/>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38" name="Stern mit 6 Zacken 37"/>
          <p:cNvSpPr/>
          <p:nvPr/>
        </p:nvSpPr>
        <p:spPr bwMode="auto">
          <a:xfrm>
            <a:off x="8362697" y="188980"/>
            <a:ext cx="291398" cy="337812"/>
          </a:xfrm>
          <a:prstGeom prst="star6">
            <a:avLst>
              <a:gd name="adj" fmla="val 28868"/>
              <a:gd name="hf" fmla="val 115470"/>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39" name="Stern mit 5 Zacken 38"/>
          <p:cNvSpPr/>
          <p:nvPr/>
        </p:nvSpPr>
        <p:spPr bwMode="auto">
          <a:xfrm>
            <a:off x="10001100" y="4771838"/>
            <a:ext cx="339138" cy="337812"/>
          </a:xfrm>
          <a:prstGeom prst="star5">
            <a:avLst>
              <a:gd name="adj" fmla="val 19098"/>
              <a:gd name="hf" fmla="val 105146"/>
              <a:gd name="vf" fmla="val 110557"/>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sp>
        <p:nvSpPr>
          <p:cNvPr id="23" name="Rechteck 22"/>
          <p:cNvSpPr/>
          <p:nvPr/>
        </p:nvSpPr>
        <p:spPr bwMode="auto">
          <a:xfrm>
            <a:off x="2975772" y="440677"/>
            <a:ext cx="4967199" cy="2861681"/>
          </a:xfrm>
          <a:prstGeom prst="rect">
            <a:avLst/>
          </a:prstGeom>
        </p:spPr>
        <p:txBody>
          <a:bodyPr wrap="square">
            <a:spAutoFit/>
          </a:bodyPr>
          <a:lstStyle/>
          <a:p>
            <a:pPr>
              <a:lnSpc>
                <a:spcPct val="107000"/>
              </a:lnSpc>
              <a:spcAft>
                <a:spcPts val="800"/>
              </a:spcAft>
            </a:pPr>
            <a:r>
              <a:rPr lang="de-DE" sz="1000" b="1" dirty="0">
                <a:effectLst/>
                <a:latin typeface="Segoe UI" panose="020B0502040204020203" pitchFamily="34" charset="0"/>
                <a:ea typeface="Calibri" panose="020F0502020204030204" pitchFamily="34" charset="0"/>
                <a:cs typeface="Segoe UI" panose="020B0502040204020203" pitchFamily="34" charset="0"/>
              </a:rPr>
              <a:t>Ein kleines Licht reicht, … um einen Funken Hoffnung anzuzünden!</a:t>
            </a:r>
          </a:p>
          <a:p>
            <a:pPr algn="just">
              <a:lnSpc>
                <a:spcPct val="107000"/>
              </a:lnSpc>
              <a:spcAft>
                <a:spcPts val="800"/>
              </a:spcAft>
            </a:pPr>
            <a:r>
              <a:rPr lang="de-DE" sz="1000" dirty="0">
                <a:effectLst/>
                <a:latin typeface="Segoe UI" panose="020B0502040204020203" pitchFamily="34" charset="0"/>
                <a:ea typeface="Calibri" panose="020F0502020204030204" pitchFamily="34" charset="0"/>
                <a:cs typeface="Segoe UI" panose="020B0502040204020203" pitchFamily="34" charset="0"/>
              </a:rPr>
              <a:t>Die Tage sind kürzer geworden. Trübe und dunkel so erfahren wir die Zeit im November und im Dezember bis hin zu Weihnachten. Gleichzeitig aber auch voller Sehnsucht und Hoffnung. Die Lichterketten und die brennenden Kerzen, auch am Adventskranz drücken dies aus. „Ein kleines Licht reicht, um einen Funken Hoffnung anzuzünden.“ Das habe ich neulich auf einem Kalenderblatt gelesen. Weihnachten ist ein Fest voller Hoffnung: Ein kleines Kind wird geboren: Dieses Kind, so heißt es in der Hl. Schrift, ist das Licht der Welt. Und es erfasst mit seinem Glanz alles: Hoffnung für alle Menschen. Wir können nur staunen und uns anstrahlen lassen. Widerstehen wir diesem Licht und seinem Glanz nicht, trotz so mancher Widrigkeiten. Ich wünsche Ihnen und Ihren Familien, dass Sie in diesen Advents- und Weihnachtstagen die Nähe Gottes erfahren. Sein Licht mache Ihre Herzen hell und warm und erneuere in uns allen die Hoffnung. </a:t>
            </a:r>
          </a:p>
          <a:p>
            <a:pPr>
              <a:lnSpc>
                <a:spcPct val="107000"/>
              </a:lnSpc>
              <a:spcAft>
                <a:spcPts val="800"/>
              </a:spcAft>
            </a:pPr>
            <a:r>
              <a:rPr lang="de-DE" sz="1000" dirty="0">
                <a:effectLst/>
                <a:latin typeface="Segoe UI" panose="020B0502040204020203" pitchFamily="34" charset="0"/>
                <a:ea typeface="Calibri" panose="020F0502020204030204" pitchFamily="34" charset="0"/>
                <a:cs typeface="Segoe UI" panose="020B0502040204020203" pitchFamily="34" charset="0"/>
              </a:rPr>
              <a:t>Frohe und gesegnete Advents- und Weihnachtstage</a:t>
            </a:r>
          </a:p>
          <a:p>
            <a:pPr>
              <a:lnSpc>
                <a:spcPct val="107000"/>
              </a:lnSpc>
              <a:spcAft>
                <a:spcPts val="800"/>
              </a:spcAft>
            </a:pPr>
            <a:r>
              <a:rPr lang="de-DE" sz="1000" dirty="0">
                <a:latin typeface="Segoe UI" panose="020B0502040204020203" pitchFamily="34" charset="0"/>
                <a:ea typeface="Calibri" panose="020F0502020204030204" pitchFamily="34" charset="0"/>
                <a:cs typeface="Segoe UI" panose="020B0502040204020203" pitchFamily="34" charset="0"/>
              </a:rPr>
              <a:t>Ihr Pfarrer </a:t>
            </a:r>
            <a:r>
              <a:rPr lang="de-DE" sz="1000" dirty="0">
                <a:effectLst/>
                <a:latin typeface="Segoe UI" panose="020B0502040204020203" pitchFamily="34" charset="0"/>
                <a:ea typeface="Calibri" panose="020F0502020204030204" pitchFamily="34" charset="0"/>
                <a:cs typeface="Segoe UI" panose="020B0502040204020203" pitchFamily="34" charset="0"/>
              </a:rPr>
              <a:t> </a:t>
            </a:r>
          </a:p>
        </p:txBody>
      </p:sp>
      <p:pic>
        <p:nvPicPr>
          <p:cNvPr id="4" name="Grafik 3">
            <a:extLst>
              <a:ext uri="{FF2B5EF4-FFF2-40B4-BE49-F238E27FC236}">
                <a16:creationId xmlns:a16="http://schemas.microsoft.com/office/drawing/2014/main" id="{FD8495CA-F6EB-89B2-6BE6-DC8661B63A28}"/>
              </a:ext>
            </a:extLst>
          </p:cNvPr>
          <p:cNvPicPr>
            <a:picLocks noChangeAspect="1"/>
          </p:cNvPicPr>
          <p:nvPr/>
        </p:nvPicPr>
        <p:blipFill>
          <a:blip r:embed="rId3"/>
          <a:stretch>
            <a:fillRect/>
          </a:stretch>
        </p:blipFill>
        <p:spPr>
          <a:xfrm>
            <a:off x="369802" y="440677"/>
            <a:ext cx="2344834" cy="2763886"/>
          </a:xfrm>
          <a:prstGeom prst="rect">
            <a:avLst/>
          </a:prstGeom>
        </p:spPr>
      </p:pic>
      <p:pic>
        <p:nvPicPr>
          <p:cNvPr id="6" name="Grafik 5">
            <a:extLst>
              <a:ext uri="{FF2B5EF4-FFF2-40B4-BE49-F238E27FC236}">
                <a16:creationId xmlns:a16="http://schemas.microsoft.com/office/drawing/2014/main" id="{7B41FAF0-CEFF-38FB-3624-F168939F85DD}"/>
              </a:ext>
            </a:extLst>
          </p:cNvPr>
          <p:cNvPicPr>
            <a:picLocks noChangeAspect="1"/>
          </p:cNvPicPr>
          <p:nvPr/>
        </p:nvPicPr>
        <p:blipFill>
          <a:blip r:embed="rId4"/>
          <a:stretch>
            <a:fillRect/>
          </a:stretch>
        </p:blipFill>
        <p:spPr>
          <a:xfrm>
            <a:off x="3639693" y="3010232"/>
            <a:ext cx="990580" cy="2432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bwMode="auto">
        <a:xfrm>
          <a:off x="0" y="0"/>
          <a:ext cx="0" cy="0"/>
          <a:chOff x="0" y="0"/>
          <a:chExt cx="0" cy="0"/>
        </a:xfrm>
      </p:grpSpPr>
      <p:sp>
        <p:nvSpPr>
          <p:cNvPr id="10" name="Rechteck 9"/>
          <p:cNvSpPr/>
          <p:nvPr/>
        </p:nvSpPr>
        <p:spPr bwMode="auto">
          <a:xfrm>
            <a:off x="0" y="-1"/>
            <a:ext cx="10908000" cy="7776000"/>
          </a:xfrm>
          <a:prstGeom prst="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37" name="Rechteck 36"/>
          <p:cNvSpPr/>
          <p:nvPr/>
        </p:nvSpPr>
        <p:spPr bwMode="auto">
          <a:xfrm>
            <a:off x="-649" y="5760821"/>
            <a:ext cx="10908000" cy="20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21" name="Gerade Verbindung 20"/>
          <p:cNvCxnSpPr>
            <a:cxnSpLocks/>
          </p:cNvCxnSpPr>
          <p:nvPr/>
        </p:nvCxnSpPr>
        <p:spPr bwMode="auto">
          <a:xfrm flipH="1">
            <a:off x="107949" y="5759450"/>
            <a:ext cx="268128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cxnSpLocks/>
          </p:cNvCxnSpPr>
          <p:nvPr/>
        </p:nvCxnSpPr>
        <p:spPr bwMode="auto">
          <a:xfrm flipH="1">
            <a:off x="8118475" y="5757647"/>
            <a:ext cx="268128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Gerade Verbindung 28"/>
          <p:cNvCxnSpPr>
            <a:cxnSpLocks/>
          </p:cNvCxnSpPr>
          <p:nvPr/>
        </p:nvCxnSpPr>
        <p:spPr bwMode="auto">
          <a:xfrm flipH="1" flipV="1">
            <a:off x="107949" y="3887787"/>
            <a:ext cx="10691814" cy="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bwMode="auto">
          <a:xfrm>
            <a:off x="8509700" y="4300251"/>
            <a:ext cx="1886630" cy="823302"/>
          </a:xfrm>
          <a:prstGeom prst="rect">
            <a:avLst/>
          </a:prstGeom>
          <a:noFill/>
        </p:spPr>
        <p:txBody>
          <a:bodyPr wrap="square" rtlCol="0">
            <a:spAutoFit/>
          </a:bodyPr>
          <a:lstStyle/>
          <a:p>
            <a:pPr>
              <a:defRPr/>
            </a:pPr>
            <a:r>
              <a:rPr lang="de-DE" sz="950" b="1" dirty="0">
                <a:latin typeface="Segoe UI"/>
                <a:cs typeface="Segoe UI"/>
              </a:rPr>
              <a:t>Bastelanleitung</a:t>
            </a:r>
            <a:r>
              <a:rPr lang="de-DE" sz="950" dirty="0">
                <a:latin typeface="Segoe UI"/>
                <a:cs typeface="Segoe UI"/>
              </a:rPr>
              <a:t>: Eine Krippe für Alt und Jung</a:t>
            </a:r>
            <a:endParaRPr lang="de-DE" dirty="0"/>
          </a:p>
          <a:p>
            <a:pPr>
              <a:defRPr/>
            </a:pPr>
            <a:endParaRPr lang="de-DE" sz="950" dirty="0">
              <a:latin typeface="Segoe UI"/>
              <a:cs typeface="Segoe UI"/>
            </a:endParaRPr>
          </a:p>
          <a:p>
            <a:pPr>
              <a:defRPr/>
            </a:pPr>
            <a:r>
              <a:rPr lang="de-DE" sz="950" b="1" dirty="0">
                <a:latin typeface="Segoe UI"/>
                <a:cs typeface="Segoe UI"/>
              </a:rPr>
              <a:t>Malt</a:t>
            </a:r>
            <a:r>
              <a:rPr lang="de-DE" sz="950" dirty="0">
                <a:latin typeface="Segoe UI"/>
                <a:cs typeface="Segoe UI"/>
              </a:rPr>
              <a:t> die Drei Könige, den Hirten und die Schafe aus. Ihr</a:t>
            </a:r>
            <a:endParaRPr lang="de-DE" dirty="0"/>
          </a:p>
        </p:txBody>
      </p:sp>
      <p:sp>
        <p:nvSpPr>
          <p:cNvPr id="12" name="Rectangle 8"/>
          <p:cNvSpPr>
            <a:spLocks noChangeArrowheads="1"/>
          </p:cNvSpPr>
          <p:nvPr/>
        </p:nvSpPr>
        <p:spPr bwMode="auto">
          <a:xfrm>
            <a:off x="2889587" y="1032650"/>
            <a:ext cx="5228888" cy="229293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lgn="ctr">
              <a:spcAft>
                <a:spcPts val="600"/>
              </a:spcAft>
              <a:defRPr/>
            </a:pPr>
            <a:r>
              <a:rPr lang="de-DE" sz="1000" dirty="0">
                <a:latin typeface="Segoe UI"/>
                <a:cs typeface="Segoe UI"/>
              </a:rPr>
              <a:t>Es ist wieder so weit: Wir starten mit der Sternsingeraktion 2026.</a:t>
            </a:r>
          </a:p>
          <a:p>
            <a:pPr algn="ctr">
              <a:defRPr/>
            </a:pPr>
            <a:r>
              <a:rPr lang="de-DE" sz="1000" dirty="0">
                <a:latin typeface="Segoe UI"/>
                <a:cs typeface="Segoe UI"/>
              </a:rPr>
              <a:t>„Schule statt Fabrik – Sternsingen gegen Kinderarbeit“ heißt das Leitwort</a:t>
            </a:r>
          </a:p>
          <a:p>
            <a:pPr algn="ctr">
              <a:defRPr/>
            </a:pPr>
            <a:r>
              <a:rPr lang="de-DE" sz="1000" dirty="0">
                <a:latin typeface="Segoe UI"/>
                <a:cs typeface="Segoe UI"/>
              </a:rPr>
              <a:t>der 68. Aktion Dreikönigssingen. Die Aktion 2026 zeigt, wie wichtig die</a:t>
            </a:r>
          </a:p>
          <a:p>
            <a:pPr algn="ctr">
              <a:spcAft>
                <a:spcPts val="600"/>
              </a:spcAft>
              <a:defRPr/>
            </a:pPr>
            <a:r>
              <a:rPr lang="de-DE" sz="1000" dirty="0">
                <a:latin typeface="Segoe UI"/>
                <a:cs typeface="Segoe UI"/>
              </a:rPr>
              <a:t>Kinderrechte auf Schutz und Bildung sind. Im Fokus steht hierbei Bangladesch.</a:t>
            </a:r>
          </a:p>
          <a:p>
            <a:pPr algn="ctr">
              <a:defRPr/>
            </a:pPr>
            <a:r>
              <a:rPr lang="de-DE" sz="1000" dirty="0">
                <a:latin typeface="Segoe UI"/>
                <a:cs typeface="Segoe UI"/>
              </a:rPr>
              <a:t>Wir suchen Euch &amp; Sie, die sich engagieren möchten. Egal, in welchem</a:t>
            </a:r>
          </a:p>
          <a:p>
            <a:pPr algn="ctr">
              <a:defRPr/>
            </a:pPr>
            <a:r>
              <a:rPr lang="de-DE" sz="1000" dirty="0">
                <a:latin typeface="Segoe UI"/>
                <a:cs typeface="Segoe UI"/>
              </a:rPr>
              <a:t>(zeitlichen) Umfang, ob bei den Vorbereitungen, beim Verteilen des </a:t>
            </a:r>
          </a:p>
          <a:p>
            <a:pPr algn="ctr">
              <a:defRPr/>
            </a:pPr>
            <a:r>
              <a:rPr lang="de-DE" sz="1000" dirty="0">
                <a:latin typeface="Segoe UI"/>
                <a:cs typeface="Segoe UI"/>
              </a:rPr>
              <a:t>Segens oder als Begleitperson für die </a:t>
            </a:r>
            <a:r>
              <a:rPr lang="de-DE" sz="1000" dirty="0" err="1">
                <a:latin typeface="Segoe UI"/>
                <a:cs typeface="Segoe UI"/>
              </a:rPr>
              <a:t>Sternsingergruppen</a:t>
            </a:r>
            <a:r>
              <a:rPr lang="de-DE" sz="1000" dirty="0">
                <a:latin typeface="Segoe UI"/>
                <a:cs typeface="Segoe UI"/>
              </a:rPr>
              <a:t>. Jeder noch</a:t>
            </a:r>
          </a:p>
          <a:p>
            <a:pPr algn="ctr">
              <a:spcAft>
                <a:spcPts val="600"/>
              </a:spcAft>
              <a:defRPr/>
            </a:pPr>
            <a:r>
              <a:rPr lang="de-DE" sz="1000" dirty="0">
                <a:latin typeface="Segoe UI"/>
                <a:cs typeface="Segoe UI"/>
              </a:rPr>
              <a:t>so kleine Beitrag zählt.</a:t>
            </a:r>
            <a:endParaRPr lang="de-DE" dirty="0"/>
          </a:p>
          <a:p>
            <a:pPr algn="ctr">
              <a:defRPr/>
            </a:pPr>
            <a:r>
              <a:rPr lang="de-DE" sz="1000" dirty="0">
                <a:latin typeface="Segoe UI"/>
                <a:cs typeface="Segoe UI"/>
              </a:rPr>
              <a:t>Seid dabei und unterstützt uns! </a:t>
            </a:r>
          </a:p>
          <a:p>
            <a:pPr defTabSz="914400">
              <a:spcBef>
                <a:spcPts val="0"/>
              </a:spcBef>
              <a:spcAft>
                <a:spcPts val="0"/>
              </a:spcAft>
              <a:defRPr/>
            </a:pPr>
            <a:endParaRPr lang="de-DE" sz="800" dirty="0">
              <a:latin typeface="Segoe UI"/>
              <a:cs typeface="Segoe UI"/>
            </a:endParaRPr>
          </a:p>
          <a:p>
            <a:pPr algn="ctr">
              <a:defRPr/>
            </a:pPr>
            <a:r>
              <a:rPr lang="de-DE" sz="1000" dirty="0">
                <a:latin typeface="Segoe UI"/>
                <a:cs typeface="Segoe UI"/>
              </a:rPr>
              <a:t>Meldet Euch bei Alexandra Kneip</a:t>
            </a:r>
            <a:endParaRPr dirty="0"/>
          </a:p>
          <a:p>
            <a:pPr algn="ctr">
              <a:defRPr/>
            </a:pPr>
            <a:r>
              <a:rPr lang="de-DE" sz="1000" dirty="0">
                <a:latin typeface="Segoe UI"/>
                <a:cs typeface="Segoe UI"/>
              </a:rPr>
              <a:t>✆ 0157 82870960</a:t>
            </a:r>
            <a:endParaRPr dirty="0"/>
          </a:p>
          <a:p>
            <a:pPr algn="ctr">
              <a:defRPr/>
            </a:pPr>
            <a:r>
              <a:rPr lang="de-DE" sz="1000" dirty="0">
                <a:latin typeface="Segoe UI"/>
                <a:cs typeface="Segoe UI"/>
              </a:rPr>
              <a:t>✉ sternsinger@kyriake.de</a:t>
            </a:r>
            <a:endParaRPr lang="de-DE" sz="1800" dirty="0">
              <a:latin typeface="Arial"/>
            </a:endParaRPr>
          </a:p>
        </p:txBody>
      </p:sp>
      <p:pic>
        <p:nvPicPr>
          <p:cNvPr id="2" name="Grafik 1"/>
          <p:cNvPicPr>
            <a:picLocks noChangeAspect="1"/>
          </p:cNvPicPr>
          <p:nvPr/>
        </p:nvPicPr>
        <p:blipFill>
          <a:blip r:embed="rId2"/>
          <a:stretch/>
        </p:blipFill>
        <p:spPr bwMode="auto">
          <a:xfrm>
            <a:off x="3707248" y="3418272"/>
            <a:ext cx="3593565" cy="227088"/>
          </a:xfrm>
          <a:prstGeom prst="rect">
            <a:avLst/>
          </a:prstGeom>
        </p:spPr>
      </p:pic>
      <p:cxnSp>
        <p:nvCxnSpPr>
          <p:cNvPr id="45" name="Gerade Verbindung 25"/>
          <p:cNvCxnSpPr>
            <a:cxnSpLocks/>
          </p:cNvCxnSpPr>
          <p:nvPr/>
        </p:nvCxnSpPr>
        <p:spPr bwMode="auto">
          <a:xfrm flipH="1" flipV="1">
            <a:off x="2789239" y="7438391"/>
            <a:ext cx="1" cy="22923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hteck 50"/>
          <p:cNvSpPr/>
          <p:nvPr/>
        </p:nvSpPr>
        <p:spPr bwMode="auto">
          <a:xfrm>
            <a:off x="2806981" y="3899388"/>
            <a:ext cx="5294990" cy="387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31" name="Grafik 30"/>
          <p:cNvPicPr>
            <a:picLocks noChangeAspect="1"/>
          </p:cNvPicPr>
          <p:nvPr/>
        </p:nvPicPr>
        <p:blipFill>
          <a:blip r:embed="rId3">
            <a:duotone>
              <a:prstClr val="black"/>
              <a:srgbClr val="FFFFCC">
                <a:tint val="45000"/>
                <a:satMod val="400000"/>
              </a:srgbClr>
            </a:duotone>
          </a:blip>
          <a:stretch>
            <a:fillRect/>
          </a:stretch>
        </p:blipFill>
        <p:spPr bwMode="auto">
          <a:xfrm rot="10800000" flipH="1" flipV="1">
            <a:off x="8254604" y="5813077"/>
            <a:ext cx="2256677" cy="1700297"/>
          </a:xfrm>
          <a:prstGeom prst="rect">
            <a:avLst/>
          </a:prstGeom>
        </p:spPr>
      </p:pic>
      <p:cxnSp>
        <p:nvCxnSpPr>
          <p:cNvPr id="46" name="Gerade Verbindung 32"/>
          <p:cNvCxnSpPr>
            <a:cxnSpLocks/>
          </p:cNvCxnSpPr>
          <p:nvPr/>
        </p:nvCxnSpPr>
        <p:spPr bwMode="auto">
          <a:xfrm flipV="1">
            <a:off x="8125253" y="7438391"/>
            <a:ext cx="0" cy="22743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3" name="Grafik 42"/>
          <p:cNvPicPr>
            <a:picLocks noChangeAspect="1"/>
          </p:cNvPicPr>
          <p:nvPr/>
        </p:nvPicPr>
        <p:blipFill>
          <a:blip r:embed="rId4">
            <a:duotone>
              <a:prstClr val="black"/>
              <a:srgbClr val="FFFFCC">
                <a:tint val="45000"/>
                <a:satMod val="400000"/>
              </a:srgbClr>
            </a:duotone>
          </a:blip>
          <a:stretch/>
        </p:blipFill>
        <p:spPr bwMode="auto">
          <a:xfrm flipV="1">
            <a:off x="797581" y="5777218"/>
            <a:ext cx="1763221" cy="1848401"/>
          </a:xfrm>
          <a:prstGeom prst="rect">
            <a:avLst/>
          </a:prstGeom>
        </p:spPr>
      </p:pic>
      <p:sp>
        <p:nvSpPr>
          <p:cNvPr id="26" name="Rechteck 25"/>
          <p:cNvSpPr/>
          <p:nvPr/>
        </p:nvSpPr>
        <p:spPr bwMode="auto">
          <a:xfrm>
            <a:off x="385248" y="3434894"/>
            <a:ext cx="2466118" cy="984885"/>
          </a:xfrm>
          <a:prstGeom prst="rect">
            <a:avLst/>
          </a:prstGeom>
        </p:spPr>
        <p:txBody>
          <a:bodyPr wrap="square">
            <a:spAutoFit/>
          </a:bodyPr>
          <a:lstStyle/>
          <a:p>
            <a:pPr algn="ctr">
              <a:defRPr/>
            </a:pPr>
            <a:endParaRPr lang="de-DE" dirty="0"/>
          </a:p>
          <a:p>
            <a:pPr algn="ctr">
              <a:defRPr/>
            </a:pPr>
            <a:endParaRPr lang="de-DE" sz="1200" b="1" dirty="0">
              <a:solidFill>
                <a:srgbClr val="333333"/>
              </a:solidFill>
              <a:latin typeface="Segoe UI"/>
              <a:cs typeface="Segoe UI"/>
            </a:endParaRPr>
          </a:p>
          <a:p>
            <a:pPr algn="ctr">
              <a:defRPr/>
            </a:pPr>
            <a:endParaRPr lang="de-DE" dirty="0"/>
          </a:p>
          <a:p>
            <a:pPr>
              <a:defRPr/>
            </a:pPr>
            <a:endParaRPr lang="de-DE" sz="1000" b="1" dirty="0">
              <a:solidFill>
                <a:srgbClr val="333333"/>
              </a:solidFill>
              <a:latin typeface="Segoe UI"/>
              <a:cs typeface="Segoe UI"/>
            </a:endParaRPr>
          </a:p>
        </p:txBody>
      </p:sp>
      <p:pic>
        <p:nvPicPr>
          <p:cNvPr id="3" name="Grafik 2"/>
          <p:cNvPicPr>
            <a:picLocks noChangeAspect="1"/>
          </p:cNvPicPr>
          <p:nvPr/>
        </p:nvPicPr>
        <p:blipFill>
          <a:blip r:embed="rId5"/>
          <a:stretch/>
        </p:blipFill>
        <p:spPr bwMode="auto">
          <a:xfrm>
            <a:off x="5258510" y="5886048"/>
            <a:ext cx="74866" cy="106684"/>
          </a:xfrm>
          <a:prstGeom prst="rect">
            <a:avLst/>
          </a:prstGeom>
        </p:spPr>
      </p:pic>
      <p:sp>
        <p:nvSpPr>
          <p:cNvPr id="4" name="Scrollen: horizontal 3">
            <a:extLst>
              <a:ext uri="{FF2B5EF4-FFF2-40B4-BE49-F238E27FC236}">
                <a16:creationId xmlns:a16="http://schemas.microsoft.com/office/drawing/2014/main" id="{95F97C40-A7C4-4F44-9FED-10B3109D1AF8}"/>
              </a:ext>
            </a:extLst>
          </p:cNvPr>
          <p:cNvSpPr/>
          <p:nvPr/>
        </p:nvSpPr>
        <p:spPr>
          <a:xfrm>
            <a:off x="8580563" y="2871809"/>
            <a:ext cx="1718310" cy="596278"/>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latin typeface="Segoe UI"/>
                <a:cs typeface="Segoe UI"/>
              </a:rPr>
              <a:t>Das Friedenslicht ist </a:t>
            </a:r>
            <a:br>
              <a:rPr lang="de-DE" sz="800" dirty="0">
                <a:solidFill>
                  <a:schemeClr val="tx1"/>
                </a:solidFill>
                <a:latin typeface="Segoe UI"/>
                <a:cs typeface="Segoe UI"/>
              </a:rPr>
            </a:br>
            <a:r>
              <a:rPr lang="de-DE" sz="800" dirty="0">
                <a:solidFill>
                  <a:schemeClr val="tx1"/>
                </a:solidFill>
                <a:latin typeface="Segoe UI"/>
                <a:cs typeface="Segoe UI"/>
              </a:rPr>
              <a:t>ab Heiligabend an den Krippen erhältlich.</a:t>
            </a:r>
            <a:endParaRPr lang="de-DE" sz="800" dirty="0">
              <a:solidFill>
                <a:schemeClr val="tx1"/>
              </a:solidFill>
              <a:latin typeface="Segoe UI" panose="020B0502040204020203" pitchFamily="34" charset="0"/>
              <a:cs typeface="Segoe UI" panose="020B0502040204020203" pitchFamily="34" charset="0"/>
            </a:endParaRPr>
          </a:p>
        </p:txBody>
      </p:sp>
      <p:sp>
        <p:nvSpPr>
          <p:cNvPr id="40" name="Scrollen: horizontal 39">
            <a:extLst>
              <a:ext uri="{FF2B5EF4-FFF2-40B4-BE49-F238E27FC236}">
                <a16:creationId xmlns:a16="http://schemas.microsoft.com/office/drawing/2014/main" id="{7C35ABD9-BBCF-425E-9CE5-8662E7411097}"/>
              </a:ext>
            </a:extLst>
          </p:cNvPr>
          <p:cNvSpPr/>
          <p:nvPr/>
        </p:nvSpPr>
        <p:spPr bwMode="auto">
          <a:xfrm>
            <a:off x="616830" y="3992364"/>
            <a:ext cx="1718310" cy="145371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latin typeface="Segoe UI"/>
                <a:cs typeface="Segoe UI"/>
              </a:rPr>
              <a:t>„Wir haben seinen Stern aufgehen sehen und sind gekommen, um ihm zu huldigen.“</a:t>
            </a:r>
          </a:p>
          <a:p>
            <a:pPr algn="ctr"/>
            <a:r>
              <a:rPr lang="de-DE" sz="800" dirty="0" err="1">
                <a:solidFill>
                  <a:schemeClr val="tx1"/>
                </a:solidFill>
                <a:latin typeface="Segoe UI"/>
                <a:cs typeface="Segoe UI"/>
              </a:rPr>
              <a:t>Mt</a:t>
            </a:r>
            <a:r>
              <a:rPr lang="de-DE" sz="800" dirty="0">
                <a:solidFill>
                  <a:schemeClr val="tx1"/>
                </a:solidFill>
                <a:latin typeface="Segoe UI"/>
                <a:cs typeface="Segoe UI"/>
              </a:rPr>
              <a:t> 2,2</a:t>
            </a:r>
            <a:endParaRPr lang="de-DE" sz="800" dirty="0">
              <a:solidFill>
                <a:schemeClr val="tx1"/>
              </a:solidFill>
              <a:latin typeface="Segoe UI" panose="020B0502040204020203" pitchFamily="34" charset="0"/>
              <a:cs typeface="Segoe UI" panose="020B0502040204020203" pitchFamily="34" charset="0"/>
            </a:endParaRPr>
          </a:p>
        </p:txBody>
      </p:sp>
      <p:sp>
        <p:nvSpPr>
          <p:cNvPr id="47" name="Scrollen: horizontal 46">
            <a:extLst>
              <a:ext uri="{FF2B5EF4-FFF2-40B4-BE49-F238E27FC236}">
                <a16:creationId xmlns:a16="http://schemas.microsoft.com/office/drawing/2014/main" id="{08E5E895-590B-46F9-A33A-0ECFDC1057D4}"/>
              </a:ext>
            </a:extLst>
          </p:cNvPr>
          <p:cNvSpPr/>
          <p:nvPr/>
        </p:nvSpPr>
        <p:spPr bwMode="auto">
          <a:xfrm>
            <a:off x="8593860" y="4066009"/>
            <a:ext cx="1718310" cy="145371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latin typeface="Segoe UI"/>
                <a:cs typeface="Segoe UI"/>
              </a:rPr>
              <a:t>„Weil ihnen im Traum geboten wurde, nicht zu Herodes zurückzukehren, zogen sie auf einem anderen Weg heim in ihr Land.“</a:t>
            </a:r>
          </a:p>
          <a:p>
            <a:pPr algn="ctr"/>
            <a:r>
              <a:rPr lang="de-DE" sz="800" dirty="0" err="1">
                <a:solidFill>
                  <a:schemeClr val="tx1"/>
                </a:solidFill>
                <a:latin typeface="Segoe UI"/>
                <a:cs typeface="Segoe UI"/>
              </a:rPr>
              <a:t>Mt</a:t>
            </a:r>
            <a:r>
              <a:rPr lang="de-DE" sz="800" dirty="0">
                <a:solidFill>
                  <a:schemeClr val="tx1"/>
                </a:solidFill>
                <a:latin typeface="Segoe UI"/>
                <a:cs typeface="Segoe UI"/>
              </a:rPr>
              <a:t> 2,12</a:t>
            </a:r>
            <a:endParaRPr lang="de-DE" sz="800" dirty="0">
              <a:solidFill>
                <a:schemeClr val="tx1"/>
              </a:solidFill>
              <a:latin typeface="Segoe UI" panose="020B0502040204020203" pitchFamily="34" charset="0"/>
              <a:cs typeface="Segoe UI" panose="020B0502040204020203" pitchFamily="34" charset="0"/>
            </a:endParaRPr>
          </a:p>
        </p:txBody>
      </p:sp>
      <p:pic>
        <p:nvPicPr>
          <p:cNvPr id="8" name="officeArt object">
            <a:extLst>
              <a:ext uri="{FF2B5EF4-FFF2-40B4-BE49-F238E27FC236}">
                <a16:creationId xmlns:a16="http://schemas.microsoft.com/office/drawing/2014/main" id="{90E46153-876D-A5C4-094C-201A851EA1C9}"/>
              </a:ext>
            </a:extLst>
          </p:cNvPr>
          <p:cNvPicPr/>
          <p:nvPr/>
        </p:nvPicPr>
        <p:blipFill>
          <a:blip r:embed="rId6"/>
          <a:stretch>
            <a:fillRect/>
          </a:stretch>
        </p:blipFill>
        <p:spPr>
          <a:xfrm>
            <a:off x="4318910" y="620188"/>
            <a:ext cx="2291137" cy="283627"/>
          </a:xfrm>
          <a:prstGeom prst="rect">
            <a:avLst/>
          </a:prstGeom>
          <a:ln w="12700" cap="flat">
            <a:noFill/>
            <a:miter lim="400000"/>
          </a:ln>
          <a:effectLst/>
        </p:spPr>
      </p:pic>
      <p:pic>
        <p:nvPicPr>
          <p:cNvPr id="9" name="officeArt object">
            <a:extLst>
              <a:ext uri="{FF2B5EF4-FFF2-40B4-BE49-F238E27FC236}">
                <a16:creationId xmlns:a16="http://schemas.microsoft.com/office/drawing/2014/main" id="{9E8256B8-6539-B307-44A7-ECA4C9D1EFDE}"/>
              </a:ext>
            </a:extLst>
          </p:cNvPr>
          <p:cNvPicPr/>
          <p:nvPr/>
        </p:nvPicPr>
        <p:blipFill>
          <a:blip r:embed="rId7"/>
          <a:stretch>
            <a:fillRect/>
          </a:stretch>
        </p:blipFill>
        <p:spPr>
          <a:xfrm>
            <a:off x="345450" y="750308"/>
            <a:ext cx="2215352" cy="1972639"/>
          </a:xfrm>
          <a:prstGeom prst="rect">
            <a:avLst/>
          </a:prstGeom>
          <a:ln w="12700" cap="flat">
            <a:noFill/>
            <a:miter lim="400000"/>
          </a:ln>
          <a:effectLst/>
        </p:spPr>
      </p:pic>
      <p:pic>
        <p:nvPicPr>
          <p:cNvPr id="11" name="Bild 1" descr="Friedenslicht Stuttgart: Aktionen und Veranstaltungen - Friedenslicht  Stuttgart">
            <a:extLst>
              <a:ext uri="{FF2B5EF4-FFF2-40B4-BE49-F238E27FC236}">
                <a16:creationId xmlns:a16="http://schemas.microsoft.com/office/drawing/2014/main" id="{612D5A3F-BFA4-AB69-A363-A3F958A9BF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8156" y="741052"/>
            <a:ext cx="2143125" cy="2000627"/>
          </a:xfrm>
          <a:prstGeom prst="rect">
            <a:avLst/>
          </a:prstGeom>
          <a:noFill/>
          <a:ln>
            <a:noFill/>
          </a:ln>
        </p:spPr>
      </p:pic>
      <p:pic>
        <p:nvPicPr>
          <p:cNvPr id="7" name="Grafik 6">
            <a:extLst>
              <a:ext uri="{FF2B5EF4-FFF2-40B4-BE49-F238E27FC236}">
                <a16:creationId xmlns:a16="http://schemas.microsoft.com/office/drawing/2014/main" id="{F01CB344-D8F6-A01D-6255-18138AACE583}"/>
              </a:ext>
            </a:extLst>
          </p:cNvPr>
          <p:cNvPicPr>
            <a:picLocks noChangeAspect="1"/>
          </p:cNvPicPr>
          <p:nvPr/>
        </p:nvPicPr>
        <p:blipFill>
          <a:blip r:embed="rId9"/>
          <a:stretch>
            <a:fillRect/>
          </a:stretch>
        </p:blipFill>
        <p:spPr>
          <a:xfrm>
            <a:off x="2835564" y="4093176"/>
            <a:ext cx="5235574" cy="3403933"/>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844</Words>
  <Application>Microsoft Office PowerPoint</Application>
  <DocSecurity>0</DocSecurity>
  <PresentationFormat>Benutzerdefiniert</PresentationFormat>
  <Paragraphs>76</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Segoe UI</vt:lpstr>
      <vt:lpstr>Office</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Nina Efker</dc:creator>
  <cp:keywords/>
  <dc:description/>
  <cp:lastModifiedBy>Brüggenhorst-Klauke, Katja - 53344 St. Suitbertus Heiligenhaus</cp:lastModifiedBy>
  <cp:revision>230</cp:revision>
  <cp:lastPrinted>2025-10-31T11:17:17Z</cp:lastPrinted>
  <dcterms:created xsi:type="dcterms:W3CDTF">2020-10-30T11:35:51Z</dcterms:created>
  <dcterms:modified xsi:type="dcterms:W3CDTF">2025-11-04T08:07:43Z</dcterms:modified>
  <cp:category/>
  <dc:identifier/>
  <cp:contentStatus/>
  <dc:language/>
  <cp:version/>
</cp:coreProperties>
</file>